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notesMasterIdLst>
    <p:notesMasterId r:id="rId20"/>
  </p:notesMasterIdLst>
  <p:sldSz cx="9144000" cy="5143500"/>
  <p:notesSz cx="5143500" cy="9144000"/>
  <p:embeddedFontLst>
    <p:embeddedFont>
      <p:font typeface="Bricolage Grotesque"/>
      <p:regular r:id="rId25"/>
      <p:bold r:id="rId26"/>
    </p:embeddedFont>
    <p:embeddedFont>
      <p:font typeface="Atkinson Hyperlegible"/>
      <p:regular r:id="rId27"/>
      <p:bold r:id="rId28"/>
      <p:italic r:id="rId29"/>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notesMaster" Target="notesMasters/notesMaster1.xml"/><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 Id="rId25" Type="http://schemas.openxmlformats.org/officeDocument/2006/relationships/font" Target="fonts/font1.fntdata"/><Relationship Id="rId26" Type="http://schemas.openxmlformats.org/officeDocument/2006/relationships/font" Target="fonts/font2.fntdata"/><Relationship Id="rId27" Type="http://schemas.openxmlformats.org/officeDocument/2006/relationships/font" Target="fonts/font3.fntdata"/><Relationship Id="rId28" Type="http://schemas.openxmlformats.org/officeDocument/2006/relationships/font" Target="fonts/font4.fntdata"/><Relationship Id="rId29"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vibe coding è un modo di programmare in cui si descrive a voce o per iscritto, in linguaggio naturale, il risultato che si vuole ottenere, e si lascia che un modello di intelligenza artificiale scriva e spesso esegua il codice al posto proprio, accettando l'output con una revisione minima o nulla. Vediamo cosa significa esattamente, da dove viene il termine, quali rischi segnalano gli studi indipendenti e chi ne trae vantaggio.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diff è il confronto riga per riga tra la versione precedente e quella nuova del codice. Nella definizione originaria del termine il tratto distintivo del vibe coding non è tanto l'uso di un'IA per scrivere codice, pratica diventata comune tra il 2025 e il 2026, quanto la rinuncia a controllarlo, cioè accettare le modifiche proposte dal modello senza rileggere i diff. Si valuta il risultato che si vede a schermo, non il modo in cui ci si è arrivati. Karpathy ha descritto questo modo di lavorare come see stuff, say stuff, run stuff, and copy paste stuff.</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Programmare, tradizionalmente, significa scrivere istruzioni precise che una macchina esegue passo per passo. Il vibe coding ribalta lo schema, perché invece di scrivere il codice lo si descrive. Si dice al modello cosa si vuole ottenere, per esempio aggiungi un pulsante che esporta i dati in PDF, oppure riduci lo spazio a sinistra della barra laterale, e si lascia che sia il modello a tradurre quella richiesta in codice funzionante, spesso eseguendolo subito. Karpathy raccontava di dettare persino le richieste a voce con un'app di trascrizione.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Non tutto l'uso dell'intelligenza artificiale nella programmazione è vibe coding. Da anni esistono strumenti come GitHub Copilot, che suggeriscono righe o funzioni mentre si scrive, o chatbot generalisti usati per sbloccare un problema puntuale, e MIT Technology Review chiama questo AI-assisted coding classico. Uno sviluppatore che usa Copilot per completare una funzione già progettata e poi ne controlla la logica riga per riga fa AI-assisted coding classico. Uno sviluppatore che dice a voce aggiungi un carrello con sconto automatico sopra i 50 euro e accetta il codice che compare senza verificarlo fa vibe coding secondo la definizione originaria del termine.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termine nasce da un post pubblicato su X, cioè Twitter, da Andrej Karpathy, cofondatore di OpenAI ed ex direttore dell'intelligenza artificiale di Tesla, il 2 febbraio 2025. Il post ha superato i 4,5 milioni di visualizzazioni secondo fonti secondarie convergenti, e un anno dopo lo stesso Karpathy lo ha definito un pensiero buttato lì di getto, dicendo di non riuscire a prevedere quali dei suoi post avrebbero avuto tanto seguito. Il 6 novembre 2025 Collins Dictionary ha eletto vibe coding Parola dell'Anno 2025, definendolo l'uso dell'intelligenza artificiale, sollecitata in linguaggio naturale, per scrivere codice informatico. Un riconoscimento che di solito arriva dopo anni, non dopo mesi.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Nella stessa lista di parole IA selezionate da Collins per il 2025 comparivano anche clanker e broligarchy. Nello stesso periodo Merriam-Webster ha scelto invece slop come propria parola dell'anno, a segnalare quanto il tema dei contenuti generati dall'IA fosse centrale nel dibattito pubblico di quei mesi. Sono due scelte editoriali distinte, non una classifica condivisa.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Uno dei rischi più discussi dagli studi di settore riguarda proprio la mancanza di revisione umana. Nel benchmark SusVibes della Carnegie Mellon University, condotto su 200 compiti costruiti su 108 progetti open source in Python, il 61% del codice generato da un agente IA basato su Claude Sonnet 4 superava i test funzionali, ma solo il 10,5% superava anche la revisione di sicurezza. In pratica, su dieci funzionalità che sembrano funzionare, circa nove portano con sé almeno una vulnerabilità sfruttabile. Non è un caso isolato, perché test di Veracode su oltre 100 modelli linguistici hanno rilevato che il 45% dei compiti di sviluppo affidati a un'IA introduce almeno una vulnerabilità di sicurezza.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Superare i test dice se il codice fa quello che deve, non se lo fa in modo sicuro. Sono due cose distinte, e il divario tra le due può essere ampio. Le vulnerabilità rilevate da Veracode rientrano spesso nelle categorie della classifica OWASP Top 10, lo standard di riferimento sulle falle più comuni nelle applicazioni web.</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Nel 2025 sono stati individuati su GitHub 28,65 milioni di segreti, cioè chiavi API, password e token di accesso, inseriti per errore nel codice pubblicato, il 34% in più rispetto all'anno precedente e l'aumento più marcato mai registrato in un solo anno. Attribuire l'intero aumento al solo vibe coding sarebbe però una semplificazione, perché il fenomeno riguarda più in generale l'uso crescente di strumenti IA nello sviluppo software. Lo slopsquatting sfrutta il fatto che i modelli a volte raccomandano nomi di pacchetti software inesistenti, allucinati durante la generazione; su un campione di 576.000 casi analizzati dalla Cloud Security Alliance, il 20% conteneva pacchetti inventati. Chi attacca registra quei nomi su repository pubblici come npm o PyPI, in attesa che qualcuno li installi per errore.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Secondo Tobin South, ricercatore del MIT Media Lab, il vibe coding avvantaggia soprattutto due profili agli estremi opposti, cioè programmatori esperti capaci di riconoscere e correggere in fretta un errore generato dall'IA, e principianti assoluti che hanno un'idea precisa di cosa vogliono costruire ma non saprebbero tradurla in codice da soli. Le fonti non dicono esplicitamente chi ci guadagni meno, ma si può ipotizzare che sia chi sta ancora imparando a programmare, perché la comprensione del codice, che è anche il modo in cui si impara a scrivere codice migliore, viene qui delegata quasi per intero al modello.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dati raccolti dalla Cloud Security Alliance descrivono un divario tra quanto gli sviluppatori si fidano di questi strumenti e quanto, nella pratica, funzionano bene. Il 91% degli sviluppatori intervistati usa strumenti di codifica IA e circa il 22% del codice unito ai progetti è scritto dall'intelligenza artificiale. Nello stesso periodo la fiducia nell'accuratezza dell'IA è scesa dal 40% al 29% anno su anno, e il 66% dichiara di passare più tempo a correggere codice generato dall'IA che sembra quasi giusto, ma non lo è. Più uso di questi strumenti non è andato di pari passo con più fiducia nella loro affidabilità reale.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Risposta A. È la rinuncia alla revisione, non il semplice uso di un'IA, a definire il vibe coding puro secondo la definizione originaria di Karpathy. Se c'è tempo, seconda domanda dal quiz del Recap, cosa ha fatto Collins Dictionary il 6 novembre 2025 in relazione al termine vibe coding? Lo ha eletto Parola dell'Anno 2025, definendolo l'uso dell'intelligenza artificiale, sollecitata in linguaggio naturale, per scrivere codice informatico.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ripassare, sul Recap online ci sono il quiz da 5 domande e le 8 flashcards, con tutte le fonti complete in fondo alla pagina.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8.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TECNOLOGIA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Il vibe coding</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Si descrive il risultato, il codice lo scrive l'IA</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IL TRATTO CHE FA LA DIFFERENZA</a:t>
            </a:r>
            <a:endParaRPr lang="en-US" sz="1300" dirty="0"/>
          </a:p>
        </p:txBody>
      </p:sp>
      <p:sp>
        <p:nvSpPr>
          <p:cNvPr id="3" name="Shape 1"/>
          <p:cNvSpPr/>
          <p:nvPr/>
        </p:nvSpPr>
        <p:spPr>
          <a:xfrm>
            <a:off x="4704436" y="2843632"/>
            <a:ext cx="2415134"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Cosa succede quando i diff</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non li legge più nessuno?</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DI COSA PARLIAMO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Descrivere, non scrivere</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Da un post a parola dell'anno</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Quando funzionare non basta</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Vantaggi e fiducia</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400" b="1" dirty="0">
                <a:solidFill>
                  <a:schemeClr val="tx1"/>
                </a:solidFill>
                <a:latin typeface="+mj-lt" pitchFamily="34" charset="0"/>
                <a:ea typeface="+mj-lt" pitchFamily="34" charset="-122"/>
                <a:cs typeface="+mj-lt" pitchFamily="34" charset="-120"/>
              </a:rPr>
              <a:t>Descrivere, non scrivere</a:t>
            </a:r>
            <a:endParaRPr lang="en-US" sz="34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Si dice il risultato, il codice arriva da solo</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COME SI LAVORA, IN TRE MOSSE</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155802"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Anche a voce</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con la trascrizione</a:t>
            </a:r>
            <a:endParaRPr lang="en-US" sz="1600" dirty="0"/>
          </a:p>
        </p:txBody>
      </p:sp>
      <p:sp>
        <p:nvSpPr>
          <p:cNvPr id="5" name="Text 3"/>
          <p:cNvSpPr/>
          <p:nvPr/>
        </p:nvSpPr>
        <p:spPr>
          <a:xfrm>
            <a:off x="4773168"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I diff</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il confronto riga per riga</a:t>
            </a:r>
            <a:endParaRPr lang="en-US" sz="1600" dirty="0"/>
          </a:p>
        </p:txBody>
      </p:sp>
      <p:sp>
        <p:nvSpPr>
          <p:cNvPr id="6" name="Shape 4"/>
          <p:cNvSpPr/>
          <p:nvPr/>
        </p:nvSpPr>
        <p:spPr>
          <a:xfrm>
            <a:off x="914400"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Descrivi</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in linguaggio naturale</a:t>
            </a:r>
            <a:endParaRPr lang="en-US" sz="1400" dirty="0"/>
          </a:p>
        </p:txBody>
      </p:sp>
      <p:sp>
        <p:nvSpPr>
          <p:cNvPr id="8" name="Shape 6"/>
          <p:cNvSpPr/>
          <p:nvPr/>
        </p:nvSpPr>
        <p:spPr>
          <a:xfrm>
            <a:off x="4295851"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317443"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L'IA scrive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e spesso esegue il codice</a:t>
            </a:r>
            <a:endParaRPr lang="en-US" sz="1400" dirty="0"/>
          </a:p>
        </p:txBody>
      </p:sp>
      <p:sp>
        <p:nvSpPr>
          <p:cNvPr id="10" name="Shape 8"/>
          <p:cNvSpPr/>
          <p:nvPr/>
        </p:nvSpPr>
        <p:spPr>
          <a:xfrm>
            <a:off x="7834579"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Accetti</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senza leggere i diff</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DOVE PASSA IL CONFINE</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AI-assisted coding</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CHI CAPISCE IL CODICE</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Lo sviluppatore, che rivede</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 DIFF</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Letti e valutati</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Vibe coding</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CHI CAPISCE IL CODICE</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L'IA gestisce i dettagli</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 DIFF</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Accettati senza leggerli</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La differenza sta nel grado di revisione, non nello strumento.</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850" b="1" dirty="0">
                <a:solidFill>
                  <a:schemeClr val="tx1"/>
                </a:solidFill>
                <a:latin typeface="+mj-lt" pitchFamily="34" charset="0"/>
                <a:ea typeface="+mj-lt" pitchFamily="34" charset="-122"/>
                <a:cs typeface="+mj-lt" pitchFamily="34" charset="-120"/>
              </a:rPr>
              <a:t>Da un post a parola dell'anno</a:t>
            </a:r>
            <a:endParaRPr lang="en-US" sz="28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Dal 2 febbraio 2025 al dizionario Collins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DAL POST AL DIZIONARIO</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391717"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Oltre 4,5 milioni</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di visualizzazioni</a:t>
            </a:r>
            <a:endParaRPr lang="en-US" sz="1600" dirty="0"/>
          </a:p>
        </p:txBody>
      </p:sp>
      <p:sp>
        <p:nvSpPr>
          <p:cNvPr id="5" name="Shape 3"/>
          <p:cNvSpPr/>
          <p:nvPr/>
        </p:nvSpPr>
        <p:spPr>
          <a:xfrm>
            <a:off x="914400" y="2807208"/>
            <a:ext cx="237744" cy="237744"/>
          </a:xfrm>
          <a:prstGeom prst="ellipse">
            <a:avLst/>
          </a:prstGeom>
          <a:solidFill>
            <a:schemeClr val="accent1"/>
          </a:solidFill>
          <a:ln w="12700">
            <a:solidFill>
              <a:schemeClr val="accent1"/>
            </a:solidFill>
            <a:prstDash val="solid"/>
          </a:ln>
        </p:spPr>
      </p:sp>
      <p:sp>
        <p:nvSpPr>
          <p:cNvPr id="6" name="Text 4"/>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2 febbraio 2025</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il post di Karpathy su X</a:t>
            </a:r>
            <a:endParaRPr lang="en-US" sz="1400" dirty="0"/>
          </a:p>
        </p:txBody>
      </p:sp>
      <p:sp>
        <p:nvSpPr>
          <p:cNvPr id="7" name="Shape 5"/>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8" name="Text 6"/>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6 novembre 2025</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Collins, Parola dell'Anno</a:t>
            </a:r>
            <a:endParaRPr lang="en-US" sz="1400" dirty="0"/>
          </a:p>
        </p:txBody>
      </p:sp>
      <p:sp>
        <p:nvSpPr>
          <p:cNvPr id="9" name="Shape 7"/>
          <p:cNvSpPr/>
          <p:nvPr/>
        </p:nvSpPr>
        <p:spPr>
          <a:xfrm>
            <a:off x="7834579" y="2807208"/>
            <a:ext cx="237744" cy="237744"/>
          </a:xfrm>
          <a:prstGeom prst="ellipse">
            <a:avLst/>
          </a:prstGeom>
          <a:solidFill>
            <a:schemeClr val="accent2"/>
          </a:solidFill>
          <a:ln w="25400">
            <a:solidFill>
              <a:schemeClr val="accent1"/>
            </a:solidFill>
            <a:prstDash val="solid"/>
          </a:ln>
        </p:spPr>
      </p:sp>
      <p:sp>
        <p:nvSpPr>
          <p:cNvPr id="10" name="Text 8"/>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2026</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per Karpathy, un pensiero di getto</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LE PAROLE DELL'IA NEL 2025</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Vibe coding</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Collins, 6 novembre 2025</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L'IA sollecitata in linguaggio naturale</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Slop</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Merriam-Webster, 2025</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Una scelta editoriale distinta</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Clanker</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Nella lista Collins 2025</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Insieme a broligarchy</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750" b="1" dirty="0">
                <a:solidFill>
                  <a:schemeClr val="tx1"/>
                </a:solidFill>
                <a:latin typeface="+mj-lt" pitchFamily="34" charset="0"/>
                <a:ea typeface="+mj-lt" pitchFamily="34" charset="-122"/>
                <a:cs typeface="+mj-lt" pitchFamily="34" charset="-120"/>
              </a:rPr>
              <a:t>Quando funzionare non basta</a:t>
            </a:r>
            <a:endParaRPr lang="en-US" sz="27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Il divario tra codice che gira e codice sicuro</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IL BENCHMARK SUSVIBES DELLA CARNEGIE MELLON UNIVERSITY</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61%</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supera i test funzionali</a:t>
            </a:r>
            <a:pPr indent="0" marL="0">
              <a:lnSpc>
                <a:spcPct val="120000"/>
              </a:lnSpc>
              <a:buNone/>
            </a:pPr>
            <a:r>
              <a:rPr lang="en-US" sz="1500" dirty="0">
                <a:solidFill>
                  <a:schemeClr val="tx2"/>
                </a:solidFill>
                <a:latin typeface="+mn-lt" pitchFamily="34" charset="0"/>
                <a:ea typeface="+mn-lt" pitchFamily="34" charset="-122"/>
                <a:cs typeface="+mn-lt" pitchFamily="34" charset="-120"/>
              </a:rPr>
              <a:t>: il codice generato da un agente IA basato su Claude Sonnet 4</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10,5%</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supera anche la sicurezza</a:t>
            </a:r>
            <a:pPr indent="0" marL="0">
              <a:lnSpc>
                <a:spcPct val="120000"/>
              </a:lnSpc>
              <a:buNone/>
            </a:pPr>
            <a:r>
              <a:rPr lang="en-US" sz="1500" dirty="0">
                <a:solidFill>
                  <a:schemeClr val="tx2"/>
                </a:solidFill>
                <a:latin typeface="+mn-lt" pitchFamily="34" charset="0"/>
                <a:ea typeface="+mn-lt" pitchFamily="34" charset="-122"/>
                <a:cs typeface="+mn-lt" pitchFamily="34" charset="-120"/>
              </a:rPr>
              <a:t>: su dieci funzionalità che funzionano, circa nove hanno almeno una falla</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200</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i compiti del benchmark</a:t>
            </a:r>
            <a:pPr indent="0" marL="0">
              <a:lnSpc>
                <a:spcPct val="120000"/>
              </a:lnSpc>
              <a:buNone/>
            </a:pPr>
            <a:r>
              <a:rPr lang="en-US" sz="1500" dirty="0">
                <a:solidFill>
                  <a:schemeClr val="tx2"/>
                </a:solidFill>
                <a:latin typeface="+mn-lt" pitchFamily="34" charset="0"/>
                <a:ea typeface="+mn-lt" pitchFamily="34" charset="-122"/>
                <a:cs typeface="+mn-lt" pitchFamily="34" charset="-120"/>
              </a:rPr>
              <a:t>: costruiti su 108 progetti open source in Python</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Superare i test non vuol dire essere sicuro.</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Nel benchmark SusVibes il 61% del codice generato superava i test funzionali, ma </a:t>
            </a:r>
            <a:pPr indent="0" marL="0">
              <a:lnSpc>
                <a:spcPct val="125000"/>
              </a:lnSpc>
              <a:buNone/>
            </a:pPr>
            <a:r>
              <a:rPr lang="en-US" sz="1750" b="1" dirty="0">
                <a:solidFill>
                  <a:schemeClr val="bg1"/>
                </a:solidFill>
                <a:latin typeface="+mn-lt" pitchFamily="34" charset="0"/>
                <a:ea typeface="+mn-lt" pitchFamily="34" charset="-122"/>
                <a:cs typeface="+mn-lt" pitchFamily="34" charset="-120"/>
              </a:rPr>
              <a:t>solo il 10,5%</a:t>
            </a:r>
            <a:pPr indent="0" marL="0">
              <a:lnSpc>
                <a:spcPct val="125000"/>
              </a:lnSpc>
              <a:buNone/>
            </a:pPr>
            <a:r>
              <a:rPr lang="en-US" sz="1750" dirty="0">
                <a:solidFill>
                  <a:srgbClr val="D8D6CF"/>
                </a:solidFill>
                <a:latin typeface="+mn-lt" pitchFamily="34" charset="0"/>
                <a:ea typeface="+mn-lt" pitchFamily="34" charset="-122"/>
                <a:cs typeface="+mn-lt" pitchFamily="34" charset="-120"/>
              </a:rPr>
              <a:t> resisteva anche alla </a:t>
            </a:r>
            <a:pPr indent="0" marL="0">
              <a:lnSpc>
                <a:spcPct val="125000"/>
              </a:lnSpc>
              <a:buNone/>
            </a:pPr>
            <a:r>
              <a:rPr lang="en-US" sz="1750" b="1" dirty="0">
                <a:solidFill>
                  <a:schemeClr val="bg1"/>
                </a:solidFill>
                <a:latin typeface="+mn-lt" pitchFamily="34" charset="0"/>
                <a:ea typeface="+mn-lt" pitchFamily="34" charset="-122"/>
                <a:cs typeface="+mn-lt" pitchFamily="34" charset="-120"/>
              </a:rPr>
              <a:t>revisione di sicurezza</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LE VULNERABILITÀ</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Nel codice</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100" b="1" dirty="0">
                <a:solidFill>
                  <a:schemeClr val="bg1"/>
                </a:solidFill>
                <a:latin typeface="+mj-lt" pitchFamily="34" charset="0"/>
                <a:ea typeface="+mj-lt" pitchFamily="34" charset="-122"/>
                <a:cs typeface="+mj-lt" pitchFamily="34" charset="-120"/>
              </a:rPr>
              <a:t>45%</a:t>
            </a:r>
            <a:pPr indent="0" marL="0">
              <a:buNone/>
            </a:pPr>
            <a:r>
              <a:rPr lang="en-US" sz="1600" b="1" dirty="0">
                <a:solidFill>
                  <a:schemeClr val="bg1"/>
                </a:solidFill>
                <a:latin typeface="+mj-lt" pitchFamily="34" charset="0"/>
                <a:ea typeface="+mj-lt" pitchFamily="34" charset="-122"/>
                <a:cs typeface="+mj-lt" pitchFamily="34" charset="-120"/>
              </a:rPr>
              <a:t> dei compiti</a:t>
            </a:r>
            <a:endParaRPr lang="en-US" sz="41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Test Veracode, oltre 100 modelli</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LE FUGHE</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Segreti</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28,65</a:t>
            </a:r>
            <a:pPr indent="0" marL="0">
              <a:buNone/>
            </a:pPr>
            <a:r>
              <a:rPr lang="en-US" sz="1600" b="1" dirty="0">
                <a:solidFill>
                  <a:schemeClr val="bg1"/>
                </a:solidFill>
                <a:latin typeface="+mj-lt" pitchFamily="34" charset="0"/>
                <a:ea typeface="+mj-lt" pitchFamily="34" charset="-122"/>
                <a:cs typeface="+mj-lt" pitchFamily="34" charset="-120"/>
              </a:rPr>
              <a:t> milioni</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Su GitHub nel 2025, +34%</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L'ATTACCO NUOVO</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Slopsquatting</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20%</a:t>
            </a:r>
            <a:pPr indent="0" marL="0">
              <a:buNone/>
            </a:pPr>
            <a:r>
              <a:rPr lang="en-US" sz="1600" b="1" dirty="0">
                <a:solidFill>
                  <a:schemeClr val="accent1"/>
                </a:solidFill>
                <a:latin typeface="+mj-lt" pitchFamily="34" charset="0"/>
                <a:ea typeface="+mj-lt" pitchFamily="34" charset="-122"/>
                <a:cs typeface="+mj-lt" pitchFamily="34" charset="-120"/>
              </a:rPr>
              <a:t> dei casi</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Pacchetti inventati, su 576.000</a:t>
            </a:r>
            <a:endParaRPr lang="en-US" sz="135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Vantaggi e fiducia</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Due profili opposti, e un paradosso nei numeri</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CHI NE TRAE VANTAGGIO, SECONDO TOBIN SOUTH</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Programmatori esperti</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COSA HANNO</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Esperienza di codice</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IL VANTAGGIO</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Correggono gli errori IA</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Principianti assoluti</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COSA HANNO</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Un'idea precisa</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IL VANTAGGIO</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La realizzano senza codice</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Due profili agli estremi opposti dello stesso strumento.</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IL DIVARIO NEI DATI DELLA CLOUD SECURITY ALLIANCE</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91%</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degli sviluppatori</a:t>
            </a:r>
            <a:pPr indent="0" marL="0">
              <a:lnSpc>
                <a:spcPct val="120000"/>
              </a:lnSpc>
              <a:buNone/>
            </a:pPr>
            <a:r>
              <a:rPr lang="en-US" sz="1500" dirty="0">
                <a:solidFill>
                  <a:schemeClr val="tx2"/>
                </a:solidFill>
                <a:latin typeface="+mn-lt" pitchFamily="34" charset="0"/>
                <a:ea typeface="+mn-lt" pitchFamily="34" charset="-122"/>
                <a:cs typeface="+mn-lt" pitchFamily="34" charset="-120"/>
              </a:rPr>
              <a:t>: usa strumenti di codifica IA, secondo il sondaggio CSA</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29%</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la fiducia nell'accuratezza</a:t>
            </a:r>
            <a:pPr indent="0" marL="0">
              <a:lnSpc>
                <a:spcPct val="120000"/>
              </a:lnSpc>
              <a:buNone/>
            </a:pPr>
            <a:r>
              <a:rPr lang="en-US" sz="1500" dirty="0">
                <a:solidFill>
                  <a:schemeClr val="tx2"/>
                </a:solidFill>
                <a:latin typeface="+mn-lt" pitchFamily="34" charset="0"/>
                <a:ea typeface="+mn-lt" pitchFamily="34" charset="-122"/>
                <a:cs typeface="+mn-lt" pitchFamily="34" charset="-120"/>
              </a:rPr>
              <a:t>: era il 40% l'anno precedente</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66%</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passa più tempo a correggere</a:t>
            </a:r>
            <a:pPr indent="0" marL="0">
              <a:lnSpc>
                <a:spcPct val="120000"/>
              </a:lnSpc>
              <a:buNone/>
            </a:pPr>
            <a:r>
              <a:rPr lang="en-US" sz="1500" dirty="0">
                <a:solidFill>
                  <a:schemeClr val="tx2"/>
                </a:solidFill>
                <a:latin typeface="+mn-lt" pitchFamily="34" charset="0"/>
                <a:ea typeface="+mn-lt" pitchFamily="34" charset="-122"/>
                <a:cs typeface="+mn-lt" pitchFamily="34" charset="-120"/>
              </a:rPr>
              <a:t>: codice IA che sembra quasi giusto, ma non lo è</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METTITI ALLA PROVA · PER LA CLASSE</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Cosa caratterizza il vibe coding, nella definizione originaria?</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Descrivere l'obiettivo e accettare il codice senza rivedere i diff</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Usare qualsiasi editor di testo per scrivere codice</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Programmare esclusivamente con il linguaggio Python</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da 5 domande e 8 flashcards: </a:t>
            </a:r>
            <a:pPr indent="0" marL="0">
              <a:buNone/>
            </a:pPr>
            <a:r>
              <a:rPr lang="en-US" sz="1700" b="1" dirty="0">
                <a:solidFill>
                  <a:schemeClr val="bg1"/>
                </a:solidFill>
                <a:latin typeface="+mn-lt" pitchFamily="34" charset="0"/>
                <a:ea typeface="+mn-lt" pitchFamily="34" charset="-122"/>
                <a:cs typeface="+mn-lt" pitchFamily="34" charset="-120"/>
              </a:rPr>
              <a:t>recaplica.com/it/tecnologia/vibe-coding/</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Andrej Karpathy su X · MIT Technology Review · Collins Dictionary · Cloud Security Alliance</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18</Slides>
  <Notes>18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Vibe coding: cos'è, quando nasce il termine e quali rischi comporta — Recap</dc:title>
  <dc:subject>PptxGenJS Presentation</dc:subject>
  <dc:creator>Recaplica</dc:creator>
  <cp:lastModifiedBy>Recaplica</cp:lastModifiedBy>
  <cp:revision>1</cp:revision>
  <dcterms:created xsi:type="dcterms:W3CDTF">2026-09-20T19:29:30Z</dcterms:created>
  <dcterms:modified xsi:type="dcterms:W3CDTF">2026-09-20T19:29:30Z</dcterms:modified>
</cp:coreProperties>
</file>