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è lo standard che assegna un numero a ogni carattere di ogni lingua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lo standard del 1963, si ferma a 128 caratteri: bastano per l'alfabeto inglese, non per il resto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L'area di uso privato ha oltre 137.000 code point, secondo la FAQ del Consortium: più che sufficienti per usi personalizzati.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idea di partenza, un numero per carattere: cambia solo quanto spazio quel numero può occupare.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non ha code point per le lettere con segni diacritici: manca lo spazio, non manca la volontà.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3629 descrive la struttura esatta: il primo byte dice quanti byte seguono, i successivi iniziano sempre allo stesso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storica del Consortium, l'idea nacque circa quattro anni prima della fondazione dell'ente, quindi attorno al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dell'ente e la pubblicazione del primo standard sono nello stesso anno, ma non nello stesso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byte di UTF-8 per i caratteri ASCII ha lo stesso valore del byte ASCII originale, secondo l'RFC 3629. Seconda domanda: quanti byte può usare al massimo UTF-8 per un carattere?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ha sostituito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può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che ne conosce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128?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carattere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STANDARD, PER OGNI LINGUA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caratteri, versione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settembre 2026, secondo il Consortium Unicode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137.000+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code point per uso privato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riservati a caratteri personalizzati, oltre a quelli dello standard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di ASCII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standard superato, pubblicato nel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128 caratteri, un alfabeto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CONTRO UNICODE PIÙ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fissi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al massimo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più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4, variabili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172.808 nel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caratteri copribili cresce da 128 a oltre 172 mila.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non sa scrivere accenti né altri alfabeti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soli 128 caratteri a 7 bit,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restano fuori dall'alfabeto originale, secondo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 byte per carattere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CARATTERE, DA 1 A 4 BYTE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byte ASCII restano identici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ASCII, fino a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accentate e molti alfabeti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più rari, fino a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CHE DISCUSSE LA PRIMA IDEA, 1987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Joe Becker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Xerox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ingegneri che discussero l'idea di una codifica universale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Lee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 gruppo che pose le basi del progetto, anni prima del Consortium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 Davis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coinvolto fin dalle prime discussioni sull'idea di Unicode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un'idea del 1987 al 1991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UN'IDEA ALLO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discussa da ingegneri di Xerox e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fondato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gennaio,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1.0 pubblicata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ottobre, pochi mesi dopo la fondazione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testo scritto solo in inglese pesa uguale in ASCII e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usa un solo byte per i caratteri già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comprime automaticamente il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ASCII e UTF-8 sono due file diversi ma identici in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cos'è e perché ha sostituito ASCII — Recap</dc:title>
  <dc:subject>PptxGenJS Presentation</dc:subject>
  <dc:creator>Recaplica</dc:creator>
  <cp:lastModifiedBy>Recaplica</cp:lastModifiedBy>
  <cp:revision>1</cp:revision>
  <dcterms:created xsi:type="dcterms:W3CDTF">2026-09-24T04:01:51Z</dcterms:created>
  <dcterms:modified xsi:type="dcterms:W3CDTF">2026-09-24T04:01:51Z</dcterms:modified>
</cp:coreProperties>
</file>