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TypeScript è un superset tipizzato di JavaScript, sviluppato da Microsoft e guidato da Anders Hejlsberg. Vediamo cos'è, chi lo ha creato, come funziona il compilatore, perché lo scelgono sempre più framework e quanto è diffuso tra chi programma.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JavaScript puro, "let x = 'ciao'; x = 5;" è codice valido, nessun controllo lo blocca. In TypeScript la stessa riga genera un errore di compilazione, perché il compilatore verifica i tipi prima di eseguire il programma: è il senso della tipizzazione statica, che il sito ufficiale riassume come la possibilità di individuare errori già nell'editor, prima di lanciare il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Anders Hejlsberg è il lead architect di TypeScript; prima, in Microsoft, era stato il progettista principale di C#, e in precedenza aveva progettato Turbo Pascal e Delphi. Lo sviluppo, con il contributo di Luke Hoban, nasce per colmare le carenze di JavaScript nella gestione di applicazioni su larga scala, dentro Microsoft e tra i suoi clienti esterni. Le influenze dichiarate sul design del linguaggio sono C#, F#, Java e lo stesso JavaScript.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linguaggio nato per aggiungere tipi a JavaScript ha visto il proprio compilatore riscritto in un linguaggio completamente diverso, Go, per motivi di velocità: un miglioramento dichiarato da 8 a 12 volte sui build completi rispetto alla versione 6.0, secondo l'annuncio ufficiale della disponibilità generale, l'8 luglio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compilatore tsc fa due cose distinte, type checking, verifica che i tipi siano coerenti, e transpiling, o emit, converte il codice TypeScript in JavaScript standard, leggibile e non offuscato. Si installa con "npm install -D typescript" e si lancia con "tsc file.ts". TypeScript usa anche l'inferenza di tipo, per esempio "let helloWorld = 'Hello World'" viene riconosciuto automaticamente come stringa, senza bisogno di annotazioni ovunque.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esempio pratico, "interface User { name: string; id: number; }" e poi "const user: User = { name: 'Hayes', id: 0 }". TypeScript usa un sistema di tipi strutturale, se un oggetto ha la stessa forma di un'interfaccia, stessi campi e stessi tipi, è considerato compatibile con quell'interfaccia, anche senza dichiararlo esplicitamente. Supporta anche il narrowing, un controllo come "typeof obj === 'string'" restringe il tipo dentro quel blocco di codice.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Ad agosto 2025 TypeScript è diventato per la prima volta il linguaggio più usato su GitHub per numero di contributori mensili, superando Python. Il report Octoverse 2025 lo definisce il cambiamento più significativo nella classifica dei linguaggi in oltre un decennio. Resta comunque 6° per percentuale di sviluppatori che dichiara di usarlo nel sondaggio Stack Overflow 2025, due metriche diverse, entrambe con numeri precisi.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 agosto 2025 TypeScript conta 2.636.006 contributori mensili su GitHub, il numero più alto tra tutti i linguaggi, con una crescita annua del 66,63%, superando Python di circa 42.000 contributori (report Octoverse 2025). Nel sondaggio Stack Overflow Developer Survey 2025, invece, lo dichiara il 43,6% degli sviluppatori, sesto posto nella classifica generale, dietro JavaScript, HTML/CSS, SQL, Python e Bash/Shell; tra chi usa strumenti di AI la quota sale al 51,4%, la più alta tra i sottogruppi misurati dal sondaggio.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TypeScript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JavaScript, con una sintassi per i tipi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045106" y="3212440"/>
            <a:ext cx="261909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In TypeScript, scrivere x = 5</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dopo aver detto che x è</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testo dà errore.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linguaggio per applicazioni grandi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aggiunge a JavaScript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ecosistema che lo sceglie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Quanto è diffuso, numeri alla mano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 ORIGINI</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Anders Hejlsberg</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C# a TypeScript</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Prima release pubblica, versione 0.8, il 1° ottobre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1.0, annunciato a Microsoft Build, il 12 aprile</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Angular 2.0 lo adotta fin dalla riscrittura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TypeScript 7.0, compilatore riscritto in Go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CURIOSITÀ</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compilatore di TypeScript è scritto in Go, non in TypeScript.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TypeScript 7.0, disponibile in generale dall'8 luglio 2026, porta il primo compilatore riscritto in Go invece che nello stesso TypeScript, con build completi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8 a 12 volte più veloci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rispetto alla versione 6.0.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FA IL COMPILATORE TSC</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Codice .ts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Annotazioni di tipo opzionali</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Type checking, poi transpiling</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JavaScript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Gira ovunque giri JavaScript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MOTORE, CONTROLLO DIVERSO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JavaScript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X = 5 DOPO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Valido, nessun errore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Impliciti, solo a runtime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TypeScript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STESSO CODICE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Errore già in editor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TIPI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Spariscono dopo tsc</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forma, stesso tipo, anche senza dichiararlo.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VERIFICHIAMO UN DATO</a:t>
            </a:r>
            <a:endParaRPr lang="en-US" sz="1300" dirty="0"/>
          </a:p>
        </p:txBody>
      </p:sp>
      <p:sp>
        <p:nvSpPr>
          <p:cNvPr id="3" name="Shape 1"/>
          <p:cNvSpPr/>
          <p:nvPr/>
        </p:nvSpPr>
        <p:spPr>
          <a:xfrm>
            <a:off x="503936" y="2474824"/>
            <a:ext cx="270403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TypeScript è un linguaggio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nicchia, poco diffuso tra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chi programma?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SORPASSO DI AGOSTO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contributori mensili</a:t>
            </a:r>
            <a:pPr indent="0" marL="0">
              <a:lnSpc>
                <a:spcPct val="120000"/>
              </a:lnSpc>
              <a:buNone/>
            </a:pPr>
            <a:r>
              <a:rPr lang="en-US" sz="1500" dirty="0">
                <a:solidFill>
                  <a:schemeClr val="tx2"/>
                </a:solidFill>
                <a:latin typeface="+mn-lt" pitchFamily="34" charset="0"/>
                <a:ea typeface="+mn-lt" pitchFamily="34" charset="-122"/>
                <a:cs typeface="+mn-lt" pitchFamily="34" charset="-120"/>
              </a:rPr>
              <a:t>: su GitHub, il numero più alto tra tutti i linguaggi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contributori in più</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 Python, il secondo classificato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degli sviluppatori</a:t>
            </a:r>
            <a:pPr indent="0" marL="0">
              <a:lnSpc>
                <a:spcPct val="120000"/>
              </a:lnSpc>
              <a:buNone/>
            </a:pPr>
            <a:r>
              <a:rPr lang="en-US" sz="1500" dirty="0">
                <a:solidFill>
                  <a:schemeClr val="tx2"/>
                </a:solidFill>
                <a:latin typeface="+mn-lt" pitchFamily="34" charset="0"/>
                <a:ea typeface="+mn-lt" pitchFamily="34" charset="-122"/>
                <a:cs typeface="+mn-lt" pitchFamily="34" charset="-120"/>
              </a:rPr>
              <a:t>: lo dichiara nel sondaggio Stack Overflow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recaplica.com/it/tecnologia/typescript/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TypeScript.org · GitHub · Wikipedia · Stack Overflow Developer Survey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TypeScript: cos'è e come funziona il superset tipizzato di JavaScript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