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nasce nel 1985 come ambiente grafico appoggiato a MS-DOS, non come sistema operativo autonomo. Dal 1988 Microsoft porta avanti in parallelo un secondo progetto, il kernel NT guidato da Dave Cutler, pensato per il mercato professionale. Le due linee corrono separate per anni, quella consumer con Windows 95, 98 e Me e quella NT con Windows NT e Windows 2000, e si fondono in un solo prodotto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Nel 2000 due PC comprati nello stesso periodo potevano montare Windows 98, che si porta ancora dentro MS-DOS con i vecchi limiti di indirizzamento della memoria, oppure Windows 2000, che gira sul kernel NT 5.0, con il file system NTFS esteso alla fascia consumer e senza il vecchio limite di 4 GB per file. Bastava aprire la finestra Informazioni su Windows per capire in quale dei due mondi ci si trovava. Le due famiglie diventano una sola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Windows fu annunciato da Bill Gates nel novembre 1983, ma il prodotto arrivò sugli scaffali il 20 novembre 1985, come ambiente grafico a 16 bit sopra MS-DOS, con dentro Paint, Write, Notepad, Calendar e il gioco Reversi, e finestre che potevano stare solo affiancate. Ebbe una diffusione scarsa. Windows 2.0, il 9 dicembre 1987, allargò un po' il pubblico grazie ad Aldus PageMaker e al supporto della High Memory Area sui processori Intel 80286. La svolta è Windows 3.0, nel maggio 1990, primo a eseguire i programmi in modalità protetta con supporto per la memoria virtuale, compatibile dai processori 8086/8088 fino all'80386, e vendette circa 10 milioni di copie in due anni. Windows 3.1, nell'aprile 1992, aggiunse i font TrueType sviluppati insieme ad Apple e richiese almeno un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non sostituiva MS-DOS, lo estendeva con un'interfaccia grafica, girando come shell a 16 bit sopra il sistema operativo esistente. Le finestre, tra l'altro, potevano essere solo affiancate, non ancora sovrapposte. Il kernel NT diventa la base anche dei prodotti consumer solo con Windows XP, nel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del nuovo sistema operativo parte nell'ottobre 1988, guidato da Dave Cutler, arrivato in Microsoft il 31 ottobre da Digital Equipment Corporation. Lì, a partire dall'aprile 1975, Cutler aveva già progettato il sistema operativo VMS, e nel 1977 aveva visto uscire dagli stabilimenti DEC il primo VAX. Gordon Bell, che con lui aveva lavorato in quegli anni, lo indicò come il miglior autore di sistemi operativi al mondo. I primi sei mesi del progetto furono dedicati alla sola fase di specifica, la scrittura del codice cominciò nell'aprile 1989 e Windows NT 3.1 fu spedito il 27 luglio 1993, destinato non ai consumatori ma al mercato di workstation, uffici 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arrivò sugli scaffali il 24 agosto 1995, dopo la disponibilità per la produzione del 14 luglio. Dietro lo spettacolo del lancio c'erano novità tecniche concrete, multitasking preemptive a 32 bit (il kernel restava in parte a 16 bit per compatibilità con il software esistente), il menu Start e la taskbar con l'area di notifica, il supporto plug-and-play per installare automaticamente l'hardware, nomi di file lunghi fino a 255 caratteri e Windows Explorer come file manager. Il 57,4% è la quota di mercato desktop stimata dall'International Data Corporation alla fine del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il 24 agosto 1995, porta il multitasking preemptive a 32 bit, il menu Start, la taskbar e il plug and play. Windows 98 esce il 25 giugno 1998 e la sua Second Edition del 1999, spesso ricordata come la versione più stabile della serie 9x, porta un file system FAT32 più capiente e un supporto USB migliorato. Windows Me, il 14 settembre 2000, era pensato come soluzione-ponte di un anno tra Windows 98 e Windows XP, fu l'ultimo Windows basato su DOS e introdusse la funzione System Restore, ma i problemi di stabilità gli valsero il soprannome ironico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il 25 ottobre 2001, unificò per la prima volta la codebase NT/2000 con quella consumer 95/98/Me in un unico prodotto, ereditando da Windows Me funzioni come il System Restore; sostenuto da tre Service Pack, nel 2002, 2004 e 2008, restò il prodotto di punta per oltre cinque anni. Windows Vista (NT 6.0) arrivò alle aziende il 30 novembre 2006 e ai consumatori il 30 gennaio 2007, con User Account Control e l'interfaccia Aero, ma fu criticato per le prestazioni; Windows 7 (NT 6.1), in vendita dal 22 ottobre 2009, ebbe recensioni positive. Windows 10 (NT 10.0), il 29 luglio 2015, ripristinò il menu Start classico e introdusse gli aggiornamenti continui, con 13 major update al posto delle vecchie versioni numerate. Windows 11, il 5 ottobre 2021, è il primo Windows non destinato ai server a escludere completamente il supporto ai processori a 32 bit. Il nome NT era sparito dal marketing già dal lancio di Windows 2000, ma il kernel progettato da Cutler è rimasto sotto tutte queste versioni.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MS-DOS a Windows 11, due linee che diventano una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QUESTIONE DI CONTI</a:t>
            </a:r>
            <a:endParaRPr lang="en-US" sz="1300" dirty="0"/>
          </a:p>
        </p:txBody>
      </p:sp>
      <p:sp>
        <p:nvSpPr>
          <p:cNvPr id="3" name="Shape 1"/>
          <p:cNvSpPr/>
          <p:nvPr/>
        </p:nvSpPr>
        <p:spPr>
          <a:xfrm>
            <a:off x="5111242" y="2106016"/>
            <a:ext cx="194685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Quanti Windows diversi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esistevano nel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grafica appoggiata al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kernel costruito in parallelo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1995 e i PC in ogni casa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linee, un solo Windows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SETTE ANNI SOPRA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Finestre affiancate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mai sovrapposte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milioni di copie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in due anni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 novembre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maggio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aprile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non era un sistema operativo.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Fino alla serie 3.x era un ambiente grafico a 16 bit che girava sopra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Un kernel indipendente dal DOS arriva solo con il progetto NT, avviato nel 1988 e lanciato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L'ARCHITETTO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In Microsoft dal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Progetta VMS alla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31 ottobre entra in Microsoft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 aprile parte la scrittura del codice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27 luglio esce Windows NT 3.1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DEL 24 AGOSTO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milione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spedite nei primi quattro giorni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copie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vendute nelle prime cinque settimane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quota desktop</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la fine del 1998, secondo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AGOSTO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Menu Start,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GIUGNO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30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e USB</a:t>
            </a:r>
            <a:endParaRPr lang="en-US" sz="43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Second Edition, la più stabile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SETTEMBRE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anno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Ponte verso XP, «Mistake Edition»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FUSIONE A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e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e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Addio ai 32 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 Windows 11, nel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25 ottobre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luglio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5 ottobre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recaplica.com/it/tecnologia/storia-windows-sistemi-operativi-microsoft/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la storia dei sistemi operativi Microsoft da MS-DOS a Windows 11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