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racconta il percorso imprenditoriale di Elon Musk, dalle prime aziende fino all'IPO di SpaceX nel 2026.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è no. Tesla nasce nel 2003 da Martin Eberhard e Marc Tarpenning; Musk entra come investitore nel 2004 e diventa CEO solo nel 2008.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Zip2 era una guida online per città cofondata da Musk a metà degli anni Novanta. Con parte del capitale della vendita a Compaq, Musk fondò X.com, poi confluita in PayPal.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fonti indicano tra le cause le divergenze tecniche sulla scelta di piattaforme Microsoft e la volontà di Musk di eliminare il nome PayPal a favore di X.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cronache finanziarie hanno parlato della più grande IPO della storia, con un primo giorno di contrattazione chiuso in rialzo del 19%.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Tre progetti nati in anni vicini, con obiettivi molto diversi tra loro: interfacce cervello-computer, tunnel per il traffico, un social network.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Forbes segnala una variazione giornaliera di 24,8 miliardi di dollari: un promemoria di quanto sia volatile questo tipo di stima.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Risposta, Eberhard e Tarpenning nel 2003. Seconda domanda per la classe, in che anno SpaceX si è quotata in borsa? Risposta, giugno 2026.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include anche le Fonti consultate e il resto delle sezioni, dal quiz alle flashcard.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TECNOLOGIA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Elon Musk, aziende e retroscena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 Zip2 a SpaceX, la storia dietro le aziende più note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DOMANDA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947010" y="2474824"/>
            <a:ext cx="2251405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191512"/>
            <a:ext cx="7955280" cy="792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Musk ha fondato Tesla?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 Zip2 a PayPal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Tesla, l'azienda ereditata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SpaceX, dal garage all'IPO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Gli altri fronti, Twitter, Neuralink, Boring Company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PRIME AZIENDE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Zip2 e X.com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1995-2002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8343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1999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8892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8343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Compaq compra Zip2 per 307 milioni di dollari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170307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2000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175793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170307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X.com si fonde con Confinity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257175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2001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262661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257175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L'azienda prende il nome PayPal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3886200" y="34404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2002</a:t>
            </a:r>
            <a:endParaRPr lang="en-US" sz="2100" dirty="0"/>
          </a:p>
        </p:txBody>
      </p:sp>
      <p:sp>
        <p:nvSpPr>
          <p:cNvPr id="15" name="Shape 13"/>
          <p:cNvSpPr/>
          <p:nvPr/>
        </p:nvSpPr>
        <p:spPr>
          <a:xfrm>
            <a:off x="5074920" y="34952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257800" y="34404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eBay acquista PayPal per 1,5 miliardi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RETROSCENA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consiglio sostituisce Musk come amministratore delegato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 Peter Thiel tra i nuovi vertici, il board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sostituisce Musk come amministratore delegato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di X.com/PayPal nel 2000.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L'IPO DI SPACEX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135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dollari per azione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Prezzo di collocamento, 11 giugno 2026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555,6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milioni di azioni Classe 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Collocate sul Nasdaq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75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miliardi di dollari raccolti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Calcolato da prezzo per azioni collocate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TRE IMPRESE PARALLELE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Twitter/X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Acquisita nell'ottobre 2022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44 miliardi di dollari, poi ribattezzata X nel 2023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Neuralink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Cofondata nel 2016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Primo impianto cerebrale umano nel gennaio 2024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Boring Company</a:t>
            </a:r>
            <a:endParaRPr lang="en-US" sz="165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Nata tra il 2016 e il 2017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Las Vegas Loop apre nel 2021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PATRIMONIO, SETTEMBRE 2026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886,4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miliardi $ secondo Forbes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Al 15 settembre 2026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38%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quota di SpaceX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Inclusi le opzioni, dopo l'IPO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11%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quota di Tesla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Esclusi i restricted stock non maturati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ha fondato davvero Tesla, prima che arrivasse Musk?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Martin Eberhard e Marc Tarpenning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Elon Musk da solo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Larry Page e Sergey Brin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RECAP COMPLETO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tutta la storia su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recaplica.com/it/tecnologia/storia-elon-musk/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Wikipedia · SpaceX IR · Forbes · TechCrunch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Elon Musk: la storia di Tesla, SpaceX, PayPal e i retroscena meno noti — Recap</dc:title>
  <dc:subject>PptxGenJS Presentation</dc:subject>
  <dc:creator>Recaplica</dc:creator>
  <cp:lastModifiedBy>Recaplica</cp:lastModifiedBy>
  <cp:revision>1</cp:revision>
  <dcterms:created xsi:type="dcterms:W3CDTF">2026-09-20T19:29:30Z</dcterms:created>
  <dcterms:modified xsi:type="dcterms:W3CDTF">2026-09-20T19:29:30Z</dcterms:modified>
</cp:coreProperties>
</file>