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nasce il 1° aprile 1976 in un garage di Los Altos, e la sua storia passa da una cacciata, un decennio fuori e un ritorno.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comune è Jobs e Wozniak, ma il 1° aprile 1976 il socio fondatore era un terzo, Ronald Wayne, che uscì dopo dodici giorni vendendo il suo 10% per 800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percorso va dal garage del 1976 alla morte di Jobs nel 2011, passando per un decennio fuori Apple che pochi conoscono nel dettaglio.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e Wozniak si dividono il 45% a testa, Wayne riceve il 10%. Wayne esce dopo dodici giorni perché teme di dover rispondere di persona dei debiti della società.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Sculley era arrivato in Apple nel 1983 come amministratore delegato; lo scontro con Jobs porta il board a spostarlo dai ruoli operativi nella primavera del 1985, e Jobs si dimette formalmente in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Pixar non aveva ancora un vero business né profitti. Pochi mesi dopo, il successo di Toy Story e l'IPO della società cambiano tutto: la quota dell'80% di Jobs vale da un giorno all'altro oltre un miliardo di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cifre della stessa parabola, l'acquisto di NeXT che riporta Jobs in Apple, l'investimento di Microsoft che la salva da una crisi profonda, e la vendita di Pixar a Disney che chiude la storia finanziaria dell'azienda di animazione.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1998 l'iMac, disegnato da Jony Ive, diventa il computer più venduto della stagione natalizia. Nel 2001 arriva l'iPod, nel 2007 l'iPhone, con un'interfaccia multitouch che ridefinisce il telefono cellulare.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per lo scontro con l'allora CEO John Sculley, che lo aveva esautorato dai poteri operativi nella primavera del 1985. Seconda domanda per la classe, in che anno Apple ha acquisito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racconta anche il legame tecnico tra NeXTSTEP e macOS, e i dettagli dell'accordo con Microsoft del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Apple e Steve Jobs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alla cacciata, fino al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4618380"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fondato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Fondazione e primi anni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cacciata di Jobs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NeXT e Pixar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e i grandi lanci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1976</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 tre fondatori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1976-1977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nasce il 1° aprile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Wayne vende il 10% per 800 dollari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l'Apple II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PRIMAVERA 1985</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Steve Jobs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Fondatore, capo del Macintosh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Perde i poteri operativi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John Sculley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CEO assunto nel 1983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Convince il board a spostarlo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17 settembre 1985 Jobs si dimette da Apple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RETROSCENA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Jobs pagava Pixar di tasca propria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Alla fine del 1994, pochi mesi prima di diventare miliardario con l'IPO di Pixar, Jobs copriva gli stipendi dei dipendenti con assegni personali,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tasca propria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CIFRE DEL DECENNIO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pagati per NeXT, dopo anni di perdite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investiti da Microsoft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incasso Pixar-Disney nel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RITORNO ALL'IPHONE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dic 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Apple compra anche Jobs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2001</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Lancio dell'iPod</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Jobs torna, patto con Microsoft</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l'iMac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l'iPhone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TU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Jobs lasciò Apple nel 1985?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board gli tolse i poteri operativi dopo lo scontro con Sculley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Andò in pensione dopo il successo del Macintosh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Accettò un'offerta di lavoro di Microsoft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recaplica.com/it/tecnologia/storia-apple-steve-jobs/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Cult of Mac · Fortune · AppleInsider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Apple e Steve Jobs, dal garage alla cacciata, fino al ritorno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