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Recap sulla storia di Amazon, dalla fondazione nel 1994 alle controversie più recenti.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Nel 1994 Jeff Bezos, laureato a Princeton, avvia l'attività in un garage a Bellevue, nello stato di Washington, col nome Cadabra, dal gioco di parole su abracadabra. Il sito pubblico arriva un anno dopo, nel luglio 1995, già col nome Amazon.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Bezos lascia un lavoro a Wall Street per fondare l'azienda nel garage di casa, a Bellevue. Il sito pubblico apre nel luglio 1995: il primo libro venduto è Fluid Concepts and Creative Analogies, di Douglas Hofstadter, e già nel primo mese Amazon spedisce libri in tutti i 50 stati americani e in 45 paesi.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1997 Amazon va in borsa, due anni dopo il lancio del sito. Nella prima lettera agli azionisti, quello stesso anno, Bezos scrive che l'azienda misurerà il proprio successo dal valore creato nel lungo periodo, non dal profitto immediato: la filosofia passata alla storia come Day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1999 Amazon allarga il catalogo a musica e video. Nel 2000 apre il sito ai venditori terzi, che possono vendere i propri prodotti accanto a quelli di Amazon.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il 1999 e il 2001 le azioni Amazon crollano da 106 a 6 dollari; a gennaio 2001 l'azienda taglia circa il 15% del personale e brucia centinaia di milioni di dollari di cassa. Eppure alla fine del 2001 ha ancora oltre 500 milioni di dollari in cassa, abbastanza per attraversare la crisi.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capitoli diversi della stessa storia: il fondatore, il servizio nato quasi per caso, e l'acquisto che porta Bezos fuori da Amazon.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da un problema interno, secondo le pagine ufficiali AWS. Seconda domanda per la classe: quali altre aziende conoscete che hanno trasformato un problema interno in un nuovo business?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include anche la mappa concettuale, il quiz e i falsi miti su Amazon e Jeff Bezos.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Amazon e Jeff Bezos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garage di Bellevue alle accuse di monopolio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3904234" y="1737208"/>
            <a:ext cx="217037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Amazon si è sempre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chiamata così, fin dal primo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giorno?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origini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crescita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quasi crollo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AWS e oltre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1994-1995</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Cadabra, nel garage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Amazon.com apre online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Spedizioni in 50 stati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1997, IL PRIMO ANNO IN BORSA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clienti serviti nel 1997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147,8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fatturato nel 1997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838%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crescita dei ricavi</a:t>
            </a:r>
            <a:pPr indent="0" marL="0">
              <a:lnSpc>
                <a:spcPct val="120000"/>
              </a:lnSpc>
              <a:buNone/>
            </a:pPr>
            <a:r>
              <a:rPr lang="en-US" sz="1500" dirty="0">
                <a:solidFill>
                  <a:schemeClr val="tx2"/>
                </a:solidFill>
                <a:latin typeface="+mn-lt" pitchFamily="34" charset="0"/>
                <a:ea typeface="+mn-lt" pitchFamily="34" charset="-122"/>
                <a:cs typeface="+mn-lt" pitchFamily="34" charset="-120"/>
              </a:rPr>
              <a:t>: nel 1997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CATALOGO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1995</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Libri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negozio apre vendendo solo libri.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L'ESPANSIONE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1999</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450" b="1" dirty="0">
                <a:solidFill>
                  <a:schemeClr val="bg1"/>
                </a:solidFill>
                <a:latin typeface="+mj-lt" pitchFamily="34" charset="0"/>
                <a:ea typeface="+mj-lt" pitchFamily="34" charset="-122"/>
                <a:cs typeface="+mj-lt" pitchFamily="34" charset="-120"/>
              </a:rPr>
              <a:t>Musica</a:t>
            </a:r>
            <a:pPr indent="0" marL="0">
              <a:buNone/>
            </a:pPr>
            <a:r>
              <a:rPr lang="en-US" sz="1600" b="1" dirty="0">
                <a:solidFill>
                  <a:schemeClr val="bg1"/>
                </a:solidFill>
                <a:latin typeface="+mj-lt" pitchFamily="34" charset="0"/>
                <a:ea typeface="+mj-lt" pitchFamily="34" charset="-122"/>
                <a:cs typeface="+mj-lt" pitchFamily="34" charset="-120"/>
              </a:rPr>
              <a:t> e video</a:t>
            </a:r>
            <a:endParaRPr lang="en-US" sz="34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Il catalogo si allarga oltre i libri.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MARKETPLACE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2000</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150" b="1" dirty="0">
                <a:solidFill>
                  <a:schemeClr val="accent1"/>
                </a:solidFill>
                <a:latin typeface="+mj-lt" pitchFamily="34" charset="0"/>
                <a:ea typeface="+mj-lt" pitchFamily="34" charset="-122"/>
                <a:cs typeface="+mj-lt" pitchFamily="34" charset="-120"/>
              </a:rPr>
              <a:t>Venditori</a:t>
            </a:r>
            <a:pPr indent="0" marL="0">
              <a:buNone/>
            </a:pPr>
            <a:r>
              <a:rPr lang="en-US" sz="1600" b="1" dirty="0">
                <a:solidFill>
                  <a:schemeClr val="accent1"/>
                </a:solidFill>
                <a:latin typeface="+mj-lt" pitchFamily="34" charset="0"/>
                <a:ea typeface="+mj-lt" pitchFamily="34" charset="-122"/>
                <a:cs typeface="+mj-lt" pitchFamily="34" charset="-120"/>
              </a:rPr>
              <a:t> terzi</a:t>
            </a:r>
            <a:endParaRPr lang="en-US" sz="31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Il sito si apre ai venditori terzi.</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PREVISIONE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Un esperto previde il fallimento di Amazon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Nell'aprile 2001 l'autore ed esperto di investimenti Doug Casey scrisse che l'azienda era ormai avviata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verso il fallimento</a:t>
            </a:r>
            <a:pPr indent="0" marL="0">
              <a:lnSpc>
                <a:spcPct val="125000"/>
              </a:lnSpc>
              <a:buNone/>
            </a:pPr>
            <a:r>
              <a:rPr lang="en-US" sz="1750" dirty="0">
                <a:solidFill>
                  <a:srgbClr val="D8D6CF"/>
                </a:solidFill>
                <a:latin typeface="+mn-lt" pitchFamily="34" charset="0"/>
                <a:ea typeface="+mn-lt" pitchFamily="34" charset="-122"/>
                <a:cs typeface="+mn-lt" pitchFamily="34" charset="-120"/>
              </a:rPr>
              <a:t>: nel giro di due anni le sue azioni sarebbero crollate da 106 a 6 dollari, e Amazon aveva appena tagliato il 15% del personale.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NOMI, UN FILO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Jeff Bezos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fondatore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Lascia un lavoro a Wall Street e avvia Amazon nel garage di Bellevue, nel 1994.</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AWS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cloud nato da un problema interno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Lanciato nella primavera del 2006 per risolvere le difficoltà di gestione dell'infrastruttura IT di Amazon.com.</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Washington Post</a:t>
            </a:r>
            <a:endParaRPr lang="en-US" sz="20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L'acquisto personale del 2013</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Comprato da Bezos per 250 milioni di dollari, separatamente da Amazon.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Da cosa nacque AWS, il servizio cloud di Amazon lanciato nel 2006?</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Da un piano per diversificare i ricavi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Da un problema interno di gestione dell'infrastruttura IT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Da una richiesta dei venditori terzi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tutta la storia su Recaplica </a:t>
            </a:r>
            <a:pPr indent="0" marL="0">
              <a:buNone/>
            </a:pPr>
            <a:r>
              <a:rPr lang="en-US" sz="1700" b="1" dirty="0">
                <a:solidFill>
                  <a:schemeClr val="bg1"/>
                </a:solidFill>
                <a:latin typeface="+mn-lt" pitchFamily="34" charset="0"/>
                <a:ea typeface="+mn-lt" pitchFamily="34" charset="-122"/>
                <a:cs typeface="+mn-lt" pitchFamily="34" charset="-120"/>
              </a:rPr>
              <a:t>recaplica.com/it/tecnologia/storia-amazon-jeff-bezos/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HISTORY · About Amazon · FTC · NPR · Forbes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Amazon e Jeff Bezos: la storia, dal garage alle accuse di monopolio — Recap</dc:title>
  <dc:subject>PptxGenJS Presentation</dc:subject>
  <dc:creator>Recaplica</dc:creator>
  <cp:lastModifiedBy>Recaplica</cp:lastModifiedBy>
  <cp:revision>1</cp:revision>
  <dcterms:created xsi:type="dcterms:W3CDTF">2026-09-20T19:29:29Z</dcterms:created>
  <dcterms:modified xsi:type="dcterms:W3CDTF">2026-09-20T19:29:29Z</dcterms:modified>
</cp:coreProperties>
</file>