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Recap su come funzionano davvero i telefoni pieghevoli, a partire dal Galaxy Z Fold8 di Samsung, generazione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iFixit spiega che nell'IP48 l'8 protegge dall'acqua, ma il 4 copre solo oggetti solidi da almeno 1 millimetro, non la polvere fine.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film di titanio sotto l'OLED è spesso circa un terzo di un capello umano, appoggiato su una piastra forata; Samsung lo dichiara 20 volte più rigido del polimero precedente.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test di iFixit, la polvere fine è comunque entrata nella cerniera, causando rumori di attrito e bloccando l'apertura normale del telefono.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iFixit definisce la cerniera "una responsabilità enorme" del Fold8 proprio per questo motivo, nonostante il rating dichiarato in pagina da Samsung.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iFixit assegna al Fold8 un punteggio di riparabilità provvisorio di 4 su 10: anche sostituire le batterie richiede rimuovere lo schermo esterno.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Counterpoint Research segnala il volume trimestrale più alto mai registrato per i pieghevoli; le previsioni per il 2026 restano una proiezione, non un dato di vendita già avvenuto.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solidi da almeno 1 mm, non la polvere fine. Seconda domanda, perché due pieghevoli dello stesso modello possono comportarsi in modo diverso sulla piega del display?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Fonti, pagina prodotto Samsung Galaxy Z Fold8, teardown iFixit, report di mercato Counterpoint Research sul terzo trimestre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Smartphone pieghevoli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Cerniera, display e difetti reali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886714" y="2106016"/>
            <a:ext cx="132938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L'IP48 basta a proteggere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pieghevole dalla polvere?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cerniera e il display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piega e la resistenza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Riparare un pieghevole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mercato dei pieghevoli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FOLD8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grammi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Fold più leggero, secondo Samsung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millimetri da aperto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spessore dichiarato del Fold8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4800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mAh dichiarati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capacità della batteria comunicata da Samsung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DETTAGLIO TECNICO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Nell'IP48, l'8 e il 4 non proteggono dalla stessa cosa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L'8 indica una resistenza forte all'acqua; il 4 protegge solo da oggetti solidi di almeno un millimetro,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dalla polvere fine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PROMESSA E IL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rating dichiarato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SAMSUNG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resiste a spruzzi occasionali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L'IP48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comunicato come garanzia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iFixit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POLVERE FINE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nella cerniera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rumori di attrito, si blocca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Resiste all'acqua, non alla polvere fine.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ARRIVARE ALLA CERNIERA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Schermo esterno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rimuove per primo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Display interno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passaggio obbligato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Cerniera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d'arrivo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PIEGHEVOLI SUL MERCATO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globale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sulle spedizioni di smartphone, terzo trimestre 2025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crescita annua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spedizioni di pieghevoli, terzo trimestre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4/10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riparabilità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punteggio provvisorio assegnato da iFixit al Fold8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protegge davvero il numero 4 in IP48?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Solidi da almeno 1 mm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Polvere fine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Cadute accidentali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ONLINE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recaplica.com/it/tecnologia/smartphone-pieghevoli/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Samsung · iFixit · Counterpoint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Smartphone pieghevoli: come funzionano, pregi e difetti reali — Recap</dc:title>
  <dc:subject>PptxGenJS Presentation</dc:subject>
  <dc:creator>Recaplica</dc:creator>
  <cp:lastModifiedBy>Recaplica</cp:lastModifiedBy>
  <cp:revision>1</cp:revision>
  <dcterms:created xsi:type="dcterms:W3CDTF">2026-09-20T19:29:29Z</dcterms:created>
  <dcterms:modified xsi:type="dcterms:W3CDTF">2026-09-20T19:29:29Z</dcterms:modified>
</cp:coreProperties>
</file>