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è un piccolo elettrodomestico autonomo che pulisce i pavimenti di casa senza bisogno di essere spinto a mano, orientandosi con sensori e tornando da solo alla base per ricaricarsi. In questa presentazione vediamo da dove arriva questa macchina, come riesce ad aspirare con pochissima energia, quali sensori usa per capire cosa ha intorno e come è passata dal movimento casuale alle mappe della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non ha una visione nel senso in cui la intendiamo noi, ma somma i dati di diversi sensori per capire dove si trova e cosa ha intorno. I primi modelli stimavano la propria posizione alla cieca, combinando la rotazione delle ruote e i dati dell'unità inerziale, una tecnica nota come dead reckoning. Dal 2010 in poi il laser, e dal 2015 le telecamere, permettono invece di costruire una mappa reale della stanza.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1956 lo scrittore di fantascienza Robert Heinlein descrisse in The Door into Summer un dispositivo che girava per casa tutto il giorno cercando lo sporco. Un anno dopo l'ingegnere Donald Moore brevettò diversi elettrodomestici robotizzati, incluso uno spazzatore automatico, ma dopo una dimostrazione del 1959 Whirlpool decise di non produrlo. Nel 1985 arriva il Dustbot di Tomy, descritto come il primo robot dotato di un'aspirazione integrata. Electrolux mostra un prototipo del Trilobite in televisione già nel 1996, ma il lancio commerciale arriva nel 2001, ed è lui il primo aspirapolvere robotico commerciale della storia; problemi seri di navigazione lo fecero però ritirare dal mercato. Intanto al MIT Joe Jones lavorava all'idea dal 1989, e solo nel 1999, dentro la neonata iRobot, nasce Scamp, il prototipo più antico documentato, finanziato da S.C. Johnson prima che l'azienda si ritirasse.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vincolo più concreto che il team dovette risolvere fu energetico. Il robot aveva a disposizione un budget totale di 30 W e poteva permettersi di dedicarne solo il 10%, circa 3 W, all'aspirazione vera e propria, contro i circa 1.200 W di un aspirapolvere tradizionale dell'epoca. La soluzione non fu una pompa più potente, impossibile con quell'energia, ma un'apertura di aspirazione larga solo un paio di millimetri, chiusa da due alette di gomma che lavorano come una racla, uno squeegee, sui pavimenti duri.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sensori ultrasonici Time-of-Flight misurano la distanza dagli ostacoli in millimetri a prescindere dal colore della superficie, e rilevano animali domestici o giocattoli. Quelli a corto raggio distinguono il tipo di pavimento in base al segnale riflesso e fanno rallentare il robot passando da moquette a legno duro. La cliff detection individua i dislivelli, come la cima di una scala, per evitare cadute. L'unità di misurazione inerziale misura rollio, beccheggio e imbardata, e aiuta il robot a capire se sta ripassando sulla stessa area. Ci sono anche sensori di pressione, che stimano il riempimento del contenitore dal calo di flusso d'aria, e termistori, che mettono in pausa il robot se scheda madre, motori o spazzole si surriscaldano. Nei modelli di fascia alta si aggiungono sensori dedicati al riconoscimento di oggetti, come la tecnologia PrecisionVision di iRobot, pensata per individuare cavi di alimentazione e scarpe, un compito tipico del machine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falso mito è che i robot aspirapolvere si muovano a caso, urtino i mobili e sperino nella fortuna. È vero solo per i modelli più semplici, quelli senza mappatura, dove il robot spiraleggia, segue i muri e cambia direzione dopo ogni urto senza sapere dove si trova. La differenza di navigazione è anche il punto in cui si vede di più la distanza tra un robot economico e uno di fascia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il modello più tecnologico resta un dispositivo con dei limiti fisici, indipendenti da quanto sia sofisticata la sua navigazione. I tappeti spessi restano un ostacolo, il robot fatica ad attraversarli e spesso riduce la potenza per farcela. Le zone sotto mobili bassi restano un punto cieco anche per LiDAR e vSLAM. Se qualcuno sposta fisicamente il robot mentre lavora, quello perde il riferimento di posizione e riparte in una direzione casuale per riorientarsi. E capelli o elastici avvolti nelle spazzole possono sovraccaricare e surriscaldare i motori, da cui la necessità di una pulizia manuale periodica.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2022 Amazon annunciò l'acquisizione di iRobot per 1,7 miliardi di dollari, ma l'operazione fu bloccata dai regolatori statunitensi ed europei, preoccupati che Amazon potesse usare il proprio peso nell'e-commerce per limitare la concorrenza. Dopo il naufragio dell'accordo, a gennaio 2024, iRobot licenziò un terzo del personale e sospese la ricerca e sviluppo, e il co-fondatore e storico CEO Colin Angle lasciò l'azienda. Il 14 dicembre 2025 iRobot ha dichiarato bancarotta e i suoi asset sono stati rilevati da Picea, il partner cinese che già ne curava la produzione. Sullo sfondo c'è uno spostamento più ampio, la Cina è il mercato più grande al mondo per questi robot già dal 2020, con aziende locali che secondo IEEE Spectrum hanno investito in ricerca e sviluppo da due a tre volte più di iRobot; la quota di mercato europea di iRobot è scesa al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robot aspirapolvere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fa a sapere dov'è, e dove non è ancora passato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VERA</a:t>
            </a:r>
            <a:endParaRPr lang="en-US" sz="1300" dirty="0"/>
          </a:p>
        </p:txBody>
      </p:sp>
      <p:sp>
        <p:nvSpPr>
          <p:cNvPr id="3" name="Shape 1"/>
          <p:cNvSpPr/>
          <p:nvPr/>
        </p:nvSpPr>
        <p:spPr>
          <a:xfrm>
            <a:off x="4184193" y="2843632"/>
            <a:ext cx="25894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robot a pulire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casa che non vede?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watt per aspirare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Vedere senza occhi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caso alla mappa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lunga attesa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lo immagina in un romanzo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Dustbot di Tomy, con aspirazione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Trilobite, il primo in assoluto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Roomba, il primo di successo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BUDGET ENERGETICO DEL PRIMO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budget totale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per tutto il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l'aspirazione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il 10% del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aspirapolvere tradizionale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consumo di quegli anni, a confronto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IL ROBOT CAPISCE COSA HA INTORNO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Ultrasonici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Misurano le distanze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Millimetri, qualunque sia il colore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Guardano in basso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Riconoscono il bordo di una scala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 l'orientamento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Capisce se ripassa sulla stessa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tutti i robot vanno a caso.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ha dominato fino al 2010. Dal Neato XV-11 di quell'anno, col laser, e dai modelli vSLAM dal 2015, con le telecamere, il robot costruisce una mappa della stanza e pulisce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linee dritte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RISOLVE LA MAPPA, E COSA 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la mappa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PERCORSO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Sistematico, a linee dritte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COPERTURA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 dove è già passato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fisici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PAVIMENTO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Tappeti spessi, mobili bassi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SPAZZOLE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Capelli ed elastici avvolti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navigazione è migliorata, la fisica del pavimento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MERCATO NON È PIÙ DI UN MARCHIO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robot,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dato ufficiale iRobot del maggio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Cina primo mercato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più grande al mondo da quell'anno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bancarotta di iRobot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14 dicembre, poi gli asset a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recaplica.com/it/tecnologia/robot-aspirapolvere/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aspirapolvere: cos'è, come funziona e come naviga in casa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