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proiezioni ortogonali sono il modo con cui il disegno tecnico mostra un oggetto a tre dimensioni usando più vedute piane: pianta, prospetto e fianco. Oggi vediamo cosa sono, come si dispongono le vedute e come si disegna un solido.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scompone il solido in più vedute piane separate, ciascuna proiettata su un piano perpendicolare alla direzione da cui si guarda. È l'idea di base delle proiezioni ortogonali, opposta al disegno prospettico con punti di fuga.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piani di proiezione standard sono tre: orizzontale (PO), verticale (PV) e laterale (PL). Insieme, perpendicolari tra loro, formano quello che si chiama triedro di Monge.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pianta è la veduta vista dall'alto, il prospetto è la veduta frontale, il fianco è la veduta laterale. Ciascuna nasce proiettando l'oggetto sul piano che le corrisponde.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metodo europeo, usato in Italia, ogni veduta si dispone dalla parte opposta rispetto alla faccia del solido che rappresenta: la vista dal lato destro va a sinistra della vista principale. Nel metodo americano il piano di proiezione si immagina trasparente, tra l'osservatore e l'oggetto, e la stessa veduta va dalla parte uguale: la vista da destra va a destra.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Ribaltando uno dei due piani sull'altro si può ricostruire la forma e le misure della figura nello spazio, e viceversa: è il principio della doppia proiezione ortogonale di Monge.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 parallelepipedo si proiettano gli spigoli sui tre piani: la faccia anteriore sul piano verticale dà il prospetto, la faccia superiore sul piano orizzontale dà la pianta, la faccia laterale sul piano laterale dà il fianco. Gli spigoli che restano coperti da un'altra faccia si disegnano tratteggiati.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 linea tratteggiata: gli spigoli nascosti dietro il solido si disegnano così, quelli visibili con linea continua. Seconda domanda per la classe: nel prospetto di un cilindro, cosa si proietta invece degli spigoli, che un solido con facce piane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proiezioni ortogonali restano, nel 2026, il metodo di base del disegno tecnico scolastico: tre piani, tre vedute, due convenzioni diverse per disporle sul foglio.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Proiezioni ortogonali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oggetto, tre vedute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843632"/>
            <a:ext cx="72711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disegna un cubo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usare la prospettiva?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piani di proiezione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vedute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Metodo europeo e metodo americano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disegna un solido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I tre piani di proiezione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Orizzontale, verticale, laterale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PIANI E LE LORO SIGLE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orizzontale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dall'alto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verticale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frontale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PL</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laterale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riceve la vista di 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tre vedute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Pianta, prospetto, fianco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DALL'ALTO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Pianta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PO</a:t>
            </a:r>
            <a:pPr indent="0" marL="0">
              <a:buNone/>
            </a:pPr>
            <a:r>
              <a:rPr lang="en-US" sz="1600" b="1" dirty="0">
                <a:solidFill>
                  <a:schemeClr val="bg1"/>
                </a:solidFill>
                <a:latin typeface="+mj-lt" pitchFamily="34" charset="0"/>
                <a:ea typeface="+mj-lt" pitchFamily="34" charset="-122"/>
                <a:cs typeface="+mj-lt" pitchFamily="34" charset="-120"/>
              </a:rPr>
              <a:t> piano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Veduta proiettata sul piano orizzontale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 FRONTE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Prospetto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PV</a:t>
            </a:r>
            <a:pPr indent="0" marL="0">
              <a:buNone/>
            </a:pPr>
            <a:r>
              <a:rPr lang="en-US" sz="1600" b="1" dirty="0">
                <a:solidFill>
                  <a:schemeClr val="bg1"/>
                </a:solidFill>
                <a:latin typeface="+mj-lt" pitchFamily="34" charset="0"/>
                <a:ea typeface="+mj-lt" pitchFamily="34" charset="-122"/>
                <a:cs typeface="+mj-lt" pitchFamily="34" charset="-120"/>
              </a:rPr>
              <a:t> piano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Veduta frontale proiettata sul piano verticale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DI LATO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Fianco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PL</a:t>
            </a:r>
            <a:pPr indent="0" marL="0">
              <a:buNone/>
            </a:pPr>
            <a:r>
              <a:rPr lang="en-US" sz="1600" b="1" dirty="0">
                <a:solidFill>
                  <a:schemeClr val="accent1"/>
                </a:solidFill>
                <a:latin typeface="+mj-lt" pitchFamily="34" charset="0"/>
                <a:ea typeface="+mj-lt" pitchFamily="34" charset="-122"/>
                <a:cs typeface="+mj-lt" pitchFamily="34" charset="-120"/>
              </a:rPr>
              <a:t> piano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Veduta laterale proiettata sul piano laterale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Metodo europeo o americano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stessa veduta, due posizioni opposte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OGGETTO, VEDUTE SCAMBIATE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 europeo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DIEDRO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Primo diedro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VISTA DA DESTRA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a sinistra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Metodo americano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DIEDRO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Terzo diedro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VISTA DA DESTRA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 a destra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Italia si usa il metodo europeo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TRUCCO DEL RIBALTAMENTO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Basta ribaltare un piano sull'altro per tornare alla forma nello spazio.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Pianta, prospetto e fianco restano piani separati sul foglio; ribaltandoli l'uno sull'altro si ricavano forma e misure del solido, e il procedimento funziona anche al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Come si disegna un solido</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Spigoli visibili e spigoli nascosti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SOLIDO ALLE TRE VEDUTE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scelgono le facce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quale sta davanti, sopra, di lato</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proiettano gli spigoli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 PO, PV, PL</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 distinguono i tratti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continuo o tratteggiato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un parallelepipedo visto di fronte, come si disegna lo spigolo verticale sul retro, coperto dal corpo del solido?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linea continua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linea tratteggiata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disegna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recaplica.com/it/technology/proiezioni-ortogonali/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tecnologiaduepuntozero.it · Studenti.it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Proiezioni ortogonali: cosa sono e come si disegnano, con esempi — Recap</dc:title>
  <dc:subject>PptxGenJS Presentation</dc:subject>
  <dc:creator>Recaplica</dc:creator>
  <cp:lastModifiedBy>Recaplica</cp:lastModifiedBy>
  <cp:revision>1</cp:revision>
  <dcterms:created xsi:type="dcterms:W3CDTF">2026-10-11T04:25:33Z</dcterms:created>
  <dcterms:modified xsi:type="dcterms:W3CDTF">2026-10-11T04:25:33Z</dcterms:modified>
</cp:coreProperties>
</file>