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opzioni sviluppatore sono un pannello di impostazioni avanzate, nascosto di default, pensato per chi sviluppa o mette alla prova un'applicazione. Vediamo perché ogni sistema le tiene spente, quale rituale serve per accenderle su Android e su iPhone, che cosa contengono davvero e dove stanno gli stessi strumenti dentro i browser.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sistema operativo e ogni browser nascondono, dietro un piccolo rituale di attivazione, un pannello di regolazioni pensate per chi sviluppa software, non per chi lo usa tutti i giorni. Non è un capriccio, sono funzioni che permettono cose come installare un'app non ancora pubblicata, guardare il traffico di rete di una pagina o rallentare artificialmente la CPU per simulare un telefono più lento. Tenerle spente per la maggior parte delle persone evita che finiscano per sbaglio in mano a chi non sa cosa significano, e Apple in particolare le fa precedere da un passaggio di conferma esplicito. La logica è sempre la stessa, tenere separato ciò che serve a costruire un prodotto da ciò che serve a usarlo.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le opzioni sviluppatore restano nascoste finché non si va a cercarle. Quel che non cambia mai è il gesto, toccare sette volte di seguito la voce Numero build. Al primo tocco non succede nulla di visibile, ma dal secondo in poi il telefono comincia a contare alla rovescia, mostrando quanti tocchi mancano ancora; al settimo compare il messaggio Sei diventato uno sviluppatore! e la nuova voce Developer options si aggiunge in fondo alle impostazioni generali, di solito dentro la sezione Sistema. L'attivazione in sé non chiede di scrivere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iOS e iPadOS l'equivalente si chiama Developer Mode e non esisteva prima del 2022, è arrivata con iOS 16 insieme a watchOS 9, quindi non è disponibile su versioni di sistema precedenti. Si trova in Impostazioni, Privacy e sicurezza, in fondo alla pagina. Attivare l'interruttore però non basta da solo, il telefono chiede prima di riavviarsi e solo dopo il riavvio, quando si sblocca di nuovo il dispositivo, compare un secondo avviso che chiede di confermare esplicitamente la scelta. Senza Developer Mode attiva, un'app installata in locale, per esempio da Xcode o da Apple Configurator, si installa comunque ma si rifiuta di partire.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 Safari nasconde di default il menu Sviluppo dalla barra dei menu; per farlo comparire si apre il pannello Impostazioni del browser, nelle versioni più vecchie si chiamava Preferenze, si passa alla scheda Avanzate e si spunta l'opzione che mostra le funzioni per sviluppatori web. Il menu Sviluppo dà accesso al Web Inspector, che permette di controllare come una pagina si comporta sui browser conformi agli standard del web; lo stesso pannello si apre anche con un clic destro sulla pagina e la voce Ispeziona elemento. Su iPhone e iPad il Web Inspector si attiva in Impostazioni, Safari, sezione Avanzate, e da solo serve a poco, la sua utilità emerge collegando il telefono a un Mac con un cavo USB, perché a quel punto il nome del dispositivo compare nel menu Sviluppo di Safari sul computer e da lì si ispeziona a distanza la pagina mostrata sullo schermo del telefono.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Linux e ChromeOS, F12 oppure Ctrl+Shift+I aprono l'ultimo pannello usato, Ctrl+Shift+C apre direttamente il pannello Elements e Ctrl+Shift+J salta dritto alla Console; su Mac le stesse azioni passano da Fn+F12 o Cmd+Option+I, Cmd+Option+C e Cmd+Option+J. Chi preferisce il mouse può cliccare sull'icona dei tre puntini accanto alla barra degli indirizzi, scegliere Altri strumenti e poi Strumenti per sviluppatori, oppure fare clic destro su un elemento della pagina e selezionare Ispeziona, che apre subito il pannello Elements con quell'elemento già evidenziato.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raggruppa i suoi strumenti sotto il nome DevTools, raggiungibili dal menu principale alla voce Strumenti, sottomenu Web Developer, oppure con le scorciatoie Ctrl+Shift+I o F12 su Windows e Linux, Cmd+Opt+I su Mac. La documentazione ufficiale elenca un gruppo di Core Tools, il Page Inspector per leggere e modificare contenuto e layout della pagina, la Web Console per vedere i messaggi e interagire via JavaScript, il JavaScript Debugger per interrompere ed esaminare il codice in esecuzione, il Network Monitor per osservare le richieste di rete durante il caricamento, il Performance Panel per analizzare reattività e prestazioni, il Responsive Design Mode per simulare diversi dispositivi, l'Accessibility Inspector per l'albero di accessibilità e l'Application Panel per service worker e applicazioni web moderne.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Android servono a profilare e correggere il comportamento del sistema, su iPhone e iPad servono a installare in locale build di app non ancora sull'App Store, tramite Xcode o Apple Configurator. Apple presenta la Developer Mode come una protezione e non come una scorciatoia, il doppio passaggio serve a proteggere chi usa il telefono da installazioni indesiderate di software potenzialmente dannoso e a ridurre i modi in cui funzioni riservate agli sviluppatori potrebbero essere sfruttate. Un secondo falso mito dice che una volta attivata la Developer Mode lasci il telefono vulnerabile per sempre, ma Apple costruisce l'attivazione come una scelta reversibile e consapevole; sulla pagina Android dedicata non compaiono avvisi di rischio specifici, si segnala solo che il percorso per attivarla cambia da un modello 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opzioni sviluppatore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pannello che ogni telefono tiene spento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TOCCARE NIENTE</a:t>
            </a:r>
            <a:endParaRPr lang="en-US" sz="1300" dirty="0"/>
          </a:p>
        </p:txBody>
      </p:sp>
      <p:sp>
        <p:nvSpPr>
          <p:cNvPr id="3" name="Shape 1"/>
          <p:cNvSpPr/>
          <p:nvPr/>
        </p:nvSpPr>
        <p:spPr>
          <a:xfrm>
            <a:off x="503936" y="2474824"/>
            <a:ext cx="27638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telefono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nasconde delle impostazioni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chi lo usa?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stanno nascoste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rituale di attivazione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si sblocca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browser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IL NUMERO CHE NON CAMBIA MAI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tocchi sul Numero build</a:t>
            </a:r>
            <a:pPr indent="0" marL="0">
              <a:lnSpc>
                <a:spcPct val="120000"/>
              </a:lnSpc>
              <a:buNone/>
            </a:pPr>
            <a:r>
              <a:rPr lang="en-US" sz="1500" dirty="0">
                <a:solidFill>
                  <a:schemeClr val="tx2"/>
                </a:solidFill>
                <a:latin typeface="+mn-lt" pitchFamily="34" charset="0"/>
                <a:ea typeface="+mn-lt" pitchFamily="34" charset="-122"/>
                <a:cs typeface="+mn-lt" pitchFamily="34" charset="-120"/>
              </a:rPr>
              <a:t>: sempre sette, su qualunque telefono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voce nuova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fondo alle generali, di solito in Sistema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righe di codice</a:t>
            </a:r>
            <a:pPr indent="0" marL="0">
              <a:lnSpc>
                <a:spcPct val="120000"/>
              </a:lnSpc>
              <a:buNone/>
            </a:pPr>
            <a:r>
              <a:rPr lang="en-US" sz="1500" dirty="0">
                <a:solidFill>
                  <a:schemeClr val="tx2"/>
                </a:solidFill>
                <a:latin typeface="+mn-lt" pitchFamily="34" charset="0"/>
                <a:ea typeface="+mn-lt" pitchFamily="34" charset="-122"/>
                <a:cs typeface="+mn-lt" pitchFamily="34" charset="-120"/>
              </a:rPr>
              <a:t>: attivarle non chiede di essere programmatori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LA DEVELOPER MODE IN TRE TEMPI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2022, con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Senza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l'app in locale non parte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Interruttore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e sicurezza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Riavvio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chiede il telefono</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secondo avviso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DUE PORTE PER LO STESSO STRUMENTO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su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Impostazioni, Avanzate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menu Sviluppo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su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DOVE SI ACCENDE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Avanzate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Web Inspector legge HTML, CSS e script della pagina aperta.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TRE SCORCIATOIE SU WINDOWS E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L'ultimo pannello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Come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Elements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Aperto direttamente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pannello Console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Ci salta dritto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LA CASSETTA DEGLI ATTREZZI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legge e modifica contenuto e layout della pagina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Codice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interrompe ed esamina il codice in esecuzione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Rete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mostra le richieste mentre la pagina si carica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funzioni segrete da hacker.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strumenti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Google e Apple, pensati per chi sviluppa app. Su iPhone il sistema chiede una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doppia conferma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di attivarle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recaplica.com/it/tecnologia/opzioni-sviluppatore/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Opzioni sviluppatore: cosa sono e come attivarle su Android, iPhone e browser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