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OSI scompone la comunicazione di rete in sette livelli astratti, secondo IBM. In questo mazzo lo mettiamo a confronto con il TCP/IP, il modello a quattro livelli davvero usato dalle reti.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nei protocolli. Ogni livello del modello di rete ha un compito preciso, dal cavo fisico fino al programma che l'utente vede, e i protocolli di ogni livello parlano la stessa lingua su entrambi i lati della connessione.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IBM, il livello Applicazione (7) avvia la comunicazione con la rete e comprende i protocolli che convertono i dati in risposte leggibili dall'utente. Il livello Presentazione (6) prepara i dati occupandosi di traduzione, compressione e cifratura. Il livello Sessione (5) apre e chiude le connessioni tra due dispositivi che comunicano in rete.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L'OSI resta un modello concettuale, utile per ragionare e insegnare. Le reti che portano davvero i dati, da un capo all'altro del mondo, seguono l'architettura TCP/IP descritta da RFC 1122.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RFC 1122 elenca Application, Transport, Internet e Link come i quattro livelli della suite di protocolli Internet. Il livello Transport fornisce servizi di comunicazione end-to-end, mentre il livello Internet usa il protocollo IP per portare i dati dall'host sorgente a quello di destinazione.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Cisco Networking Academy indica che il livello Rete dell'OSI corrisponde al livello Internet del TCP/IP, e il livello Trasporto dell'OSI corrisponde al livello Transport del TCP/IP. Sul fondo della pila, l'OSI separa Collegamento dati e Fisico, per cui resta il riferimento più usato parlando dei livelli bassi.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IBM, al livello Applicazione lavorano HTTP, FTP, DNS e SMTP, al livello Trasporto TCP e UDP, al livello Rete IPv4 e IPv6, al livello Collegamento dati Ethernet e ARP.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quattro, Application, Transport, Internet e Link. Seconda domanda per la classe, a quale livello TCP/IP corrisponde il livello Rete dell'OSI? Risposta, il livello Internet.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OSI a sette livelli e il modello TCP/IP a quattro livelli raccontano la stessa comunicazione di rete, a scale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Modello ISO/OSI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livelli per due computer che si capiscono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84424" y="1380592"/>
            <a:ext cx="32108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fa un browser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caricare una pagina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passando da cavi, router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computer diversi?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OSI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TCP/IP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incontrano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protocolli in azione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LIVELLI PIÙ VICINI ALL'UTENTE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Avvia la comunicazione con protocolli come HTTP e DNS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Traduce, comprime e cifra i dati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Apre e chiude le connessioni tra i dispositivi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MODELLO CHE NON GIRA IN RETE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L'OSI descrive un'idea, non un software che gira nei router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reti reali seguono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TCP/IP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quattro livelli di protocolli standardizzati, secondo IBM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PACCHETTO ATTRAVERSA QUATTRO LIVELLI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Transport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end-to-end tra le applicazioni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Protocolli come HTTP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Internet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Instrada tra reti diverse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Consegna sulla rete locale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OSI E TCP/IP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LIVELLI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concettuale (IBM)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5, 6 E 7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livelli separati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TCP/IP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LIVELLI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uso nelle reti (RFC 1122)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Raggruppa i 3 livelli OSI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livelli bassi si corrispondono uno a uno, quelli alti si fondono in uno solo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PROTOCOLLI TIPICI PER LIVELLO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HTTP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browser lo usa per chiedere una pagina web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TCP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Trasporto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Garantisce che i dati arrivino senza perdite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IPv4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Indirizza i pacchetti tra reti diverse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livelli ha il modello TCP/IP, secondo RFC 1122?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Sette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Quattro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Cinque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e prova il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recaplica.com/it/tecnologia/modello-iso-osi/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IBM · RFC 1122 · Cisco Networking Academy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ISO/OSI: cos'è, i 7 livelli e il confronto con TCP/IP — Recap</dc:title>
  <dc:subject>PptxGenJS Presentation</dc:subject>
  <dc:creator>Recaplica</dc:creator>
  <cp:lastModifiedBy>Recaplica</cp:lastModifiedBy>
  <cp:revision>1</cp:revision>
  <dcterms:created xsi:type="dcterms:W3CDTF">2026-10-11T04:25:32Z</dcterms:created>
  <dcterms:modified xsi:type="dcterms:W3CDTF">2026-10-11T04:25:32Z</dcterms:modified>
</cp:coreProperties>
</file>