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ogni viaggio pone la stessa domanda pratica, come muoversi appena arrivati in un posto sconosciuto.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cambia da caso a caso: dipende da costo, sicurezza, tempo a disposizione e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i criteri di scelta, il trasporto pubblico, taxi e ride-sharing, trasferimenti e noleggio.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quattro fattori non vanno guardati uno alla volta, ma insieme: il mezzo più economico non è sempre il più adatto se manca il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trasporto pubblico vince quasi sempre sul costo. La sicurezza dipende da controlli semplici, come targa e autista. Tempo e distanza decidono quando invece conviene un mezzo più diretto.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trasporto pubblico è quasi sempre il più economico, ma la qualità percepita cambia moltissimo da città 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della Commissione Europea, indagine Quality of Life in European Cities 2023, condotta da IPSOS su 83 città europee: la soddisfazione per il trasporto pubblico va da 29% a 91% a seconda della città.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 taxi e app di ride-sharing i controlli fanno la differenza, prima ancora del prezzo.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sondaggio GAO del 2024, targa e nome o foto dell'autista sono le informazioni indicate come più importanti per la sicurezza. Alcune app permettono anche di condividere il tragitto in tempo reale o di verificare un PIN al momento del ritiro.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taxi non è automaticamente il mezzo più controllato: le regole cambiano da Stato a Stato, e in molti casi le app di ride-sharing hanno requisiti più diffusi dei taxi.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L'ultima tappa del viaggio, il trasferimento dall'aeroporto, si organizza meglio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Dipartimento di Stato USA raccomanda di organizzare il trasporto da e per l'aeroporto prima di arrivare, con un'azienda autorizzata e riconoscibile.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 corretta: almeno una funzione di sicurezza pre-trip, come il controllo di targa o autista (GAO, 2024, sondaggio su 267 rispondenti di un campione di 304 persone in quattro località). Seconda domanda per la classe: quali controlli fareste voi prima di salire su un'auto sconosciuta?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mezzo giusto dipende dal viaggio, ma le verifiche di base restano sempre le stesse: costo, sicurezza, tempo, distanza.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Trasporti pubblici e mezzi locali in viaggio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scegliere il mezzo giusto quando non conosci il posto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APPENA ATTERRATO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79531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arrivi in centro, senza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conoscere il posto?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decide la scelta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trasporto pubblico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Taxi e app, cosa verificare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Aeroporto e noleggio auto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decide la scelta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Costo, sicurezza, tempo, distanza insieme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FATTORI DA PESARE INSIEME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Quanto pesa sul budget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Costa quasi sempre meno di taxi o noleggio.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Sicurezza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e cosa controllare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Targa, autista e app di sicurezza contano.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 e distanza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Distanza e fretta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un tragitto lungo il taxi può costare il tempo risparmiato.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trasporto pubblico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Economico, ma non uguale ovunque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QUALITÀ CAMBIA DA CITTÀ A CITTÀ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 e Tirana,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più bassa registrata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Vienna,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soddisfazione più alta in Europa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su 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europea, 2023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residenti generalmente soddisfatti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Taxi e app, cosa verificare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Targa, autista, funzioni di sicurezza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SALIRE IN TAXI O RIDESHARE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84124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Niente autostop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un passaggio non chiamato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Autista sobrio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altro controllo di sicurezza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Targa e licenza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ad app e insegna dell'azienda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Autista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nome e foto corrispondono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Tracciamento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corsa condivisibile in tempo reale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45 Stati le app controllano gli autisti più dei taxi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2024,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45 Stati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USA e Washington D.C. imponevano il controllo penale ai conducenti delle app di ride-sharing, contro appena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Stati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per i taxi tradizionali.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Aeroporto e noleggio auto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Meglio deciso che improvvisato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TRANSFER DALL'AEROPORTO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prenotato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tratta sul posto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sempre riconoscibile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Prenotato prima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noto in anticipo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AZIENDA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scelta e verificabile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Prenotare prima riduce le sorprese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il sondaggio del GAO del 2024, cosa aveva già usato oltre il 95% dei passeggeri intervistati prima di una corsa?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Almeno una funzione di sicurezza da controllare prima di salire (pre-trip)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programma fedeltà dell'azienda di trasporto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servizio di traduzione automatica dell'app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 TOCCA A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o mettiti alla prova col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recaplica.com/it/tecnologia/mezzi-di-trasporto-locali-in-viaggio/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UITP · GAO · Dipartimento di Stato USA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Trasporti pubblici e mezzi locali in viaggio, come scegliere il mezzo giusto — Recap</dc:title>
  <dc:subject>PptxGenJS Presentation</dc:subject>
  <dc:creator>Recaplica</dc:creator>
  <cp:lastModifiedBy>Recaplica</cp:lastModifiedBy>
  <cp:revision>1</cp:revision>
  <dcterms:created xsi:type="dcterms:W3CDTF">2026-09-21T08:11:42Z</dcterms:created>
  <dcterms:modified xsi:type="dcterms:W3CDTF">2026-09-21T08:11:42Z</dcterms:modified>
</cp:coreProperties>
</file>