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machine learning è il ramo dell'intelligenza artificiale in cui un software, chiamato modello, impara dai dati invece di seguire regole scritte a mano. Gli mostri migliaia di esempi e lui trova da solo gli schemi che collegano domanda e risposta. Oggi vediamo il ribaltamento rispetto alla programmazione classica, i tre modi di imparare, come si addestra e si mette alla prova un modello, e dove il metodo si rompe.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Orecchie a punta? Anche le volpi. Pelo? Non i gatti sphynx. Ci si arrende in fretta, certe regole non si riescono proprio a scrivere. Il machine learning ribalta il tavolo, invece di scrivere le regole mostri al software migliaia di esempi, foto con l'etichetta gatto o non gatto, e lasci che sia lui a scovare gli schemi. Il risultato di questo studio si chiama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ribaltamento fondante, invece di dire alla macchina come fare le mostri migliaia di esempi di input e risultato, e lei trova da sola le relazioni. Funziona finché le regole si possono scrivere, e per riconoscere un gatto in una foto non si possono. Il modello è il software addestrato, il risultato dell'apprendimento sui dati, pronto a fare previsioni su casi nuovi. Di dati, anzi, ne servono parecchi.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1959 Arthur Samuel, in IBM, coniò il termine machine learning descrivendo il suo programma che migliorava a dama partita dopo partita, fino a battere giocatori esperti. Le famiglie di sistemi ML secondo Google sono quattro, supervisionato, non supervisionato, per rinforzo e generativo. I sistemi che creano contenuti sono la famiglia più recente, e sotto il cofano c'è sempre machine learning, in versione gigante.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supervisionato è il metodo più diffuso, ogni esempio arriva con la risposta giusta allegata, mille email etichettate spam o non spam, diecimila case con il loro prezzo di vendita, e il modello impara la relazione tra input e risposta come uno studente sui compiti svolti degli anni prima. Nel non supervisionato gli esempi non hanno etichette, il modello riceve i dati grezzi e cerca da solo strutture e somiglianze. Nel rinforzo il sistema agisce in un ambiente e incassa premi o penalità, mossa vincente punto, mossa persa punizione, ed è così che AlphaGo ha imparato a battere i campioni umani di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applicazioni classiche del supervisionato sono la regressione, prevedere un numero come il prezzo di una casa, e la classificazione, decidere una categoria come spam sì o no. Il clustering è la faccia più nota del non supervisionato, raggruppa i clienti con abitudini simili senza che nessuno abbia definito i gruppi in anticipo, e sta poi agli umani dare un senso a ciò che emerge. Il tuo servizio di streaming li mescola tutti, il supervisionato per stimare quanto ti piacerà un film e il non supervisionato per scoprire tipi di spettatori simili a 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Addestrare un modello vuol dire fargli elaborare gli esempi aggiustando gradualmente i suoi parametri interni finché le sue previsioni si avvicinano alle risposte corrette. Finito l'addestramento il modello si usa su dati mai visti, ed è lì che si scopre se ha imparato davvero. Se ha memorizzato gli esempi invece di generalizzare si chiama overfitting, perfetto sui dati di studio e scarso su quelli nuovi. Per questo i modelli si valutano su dati di test e si riaddestrano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due modi tipici. O ha memorizzato gli esempi invece di generalizzare, ed è l'overfitting, oppure il mondo reale è cambiato rispetto ai dati su cui ha studiato, nuove abitudini, nuovi trucchi degli spammer. Gli schemi imparati invecchiano e le previsioni peggiorano, finché qualcuno non lo riaddestra su dati freschi. Sotto c'è un limite di natura, il modello riconosce correlazioni, non capisce cause.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sbilanciati o pieni di errori producono modelli sbilanciati e pieni di errori. Il modello impara dagli esempi tutto quello che c'è, distorsioni comprese, e un pregiudizio presente nei dati viene imparato con la stessa diligenza di qualsiasi altro schema. La qualità dei dati è il vero collo di bottiglia del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A. Nessuno gli ha detto quali gruppi esistono, il clustering scopre da solo le somiglianze nei dati, e sta poi agli umani interpretare i gruppi trovati. Se c'è tempo, seconda domanda dal quiz del Recap, vero o falso, se i dati di addestramento contengono un pregiudizio il modello tende a impararlo. Vero, il modello impara dagli esempi tutto quello che c'è, distorsioni comprese.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machine learning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una macchina impara dagli esempi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20082" y="2843632"/>
            <a:ext cx="153614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regole scrivi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riconoscere un gatto?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ribaltamento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modi di imparare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addestra un modello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metodo si rompe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ribaltamento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 al posto di regole scritte a mano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 FUNZIONARE UN SOFTWARE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Programmazione classica</a:t>
            </a:r>
            <a:endParaRPr lang="en-US" sz="20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scrivi tu, una per una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GLI DAI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istruzioni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Machine learning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trova il modello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GLI DAI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Migliaia di esempi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ribaltamento, invece di dire come fare mostri esempi di input e risultato.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NUMERI PER INQUADRARE IL METODO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 nome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Arthur Samuel, in IBM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famiglie di sistemi ML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Google, generativo incluso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modi di imparare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Supervisionato, non supervisionato, rinforzo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LE RISPOSTE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Supervisionato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etichette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esempio porta la sua soluzione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RISPOSTE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supervisionato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etichette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Scopre da solo gruppi e strutture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TENTATIVI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rinforzo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Premi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penalità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Impara agendo, mossa dopo mossa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COMPITI CLASSICI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Regressione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supervisionato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Prevedere un numero, come un prezzo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Classificazione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supervisionato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Decidere una categoria, spam sì o 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Clustering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non supervisionato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Raggruppare clienti simili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addestra un modello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Dagli esempi ai dati mai visti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08772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Overfitting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memorizzato, non generalizzato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di addestramento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esempi di studio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Addestramento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parametri si aggiustano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mai visti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prova vera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metodo si rompe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sbilanciati e schemi che invecchiano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61462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modello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funzionava bene comincia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sbagliare?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dati non vuol dire modello migliore.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rappresentatività, non solo la quantità. Se gli esempi contengono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pregiudizio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modello lo impara con diligenza.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che raggruppa clienti simili senza etichette sta facendo...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non supervisionato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supervisionato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per rinforzo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recaplica.com/it/tecnologia/machine-learning/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Machine Learning Crash Course · Sutton &amp; Barto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machine learning: cos'è e come impara una macchina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