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macchina di Turing è un modello teorico di calcolo: nastro, testina, stati, funzione di transizione.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Turing rispose immaginando una macchina capace di leggere, scrivere e spostarsi su un nastro, un passo alla volta, nell'articolo On Computable Numbers.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Gli stati, Turing li chiamava m-configurazioni. La funzione di transizione guarda solo stato e simbolo correnti, mai la storia precedente.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Ogni passo è fatto di tre azioni elementari: scrivere un simbolo, spostare la testina, cambiare stato. Dipende solo dalla coppia stato-simbolo corrente.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una dimostrazione valida per qualunque macchina, per quanto veloce: più potenza di calcolo non basta a cambiare l'esito.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 nessuna macchina di Turing risolve un problema, nessun computer reale ci riesce: è la tesi di Church-Turing.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L'articolo si intitola On Computable Numbers, with an Application to the Entscheidungsproblem.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giusta è la seconda: la dimostrazione per assurdo del problema della fermata esclude un metodo generale, a prescindere dalla potenza di calcolo. Seconda domanda per la classe: perché la tesi di Church-Turing estende questo limite a qualunque computer reale, oltre al modello teorico?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modello di Turing resta il metro con cui si misura che cosa un computer può e non può fare, per quanto diventi veloce.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macchina di Turing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nastro, pochi stati, i limiti del calcolo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DEI COMPUTER, NEL 1936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2589479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cosa significa davvero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calcolare?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NASTRO AL LIMITE DEL CALCOLO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elementi del modello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funziona un passo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problema della fermata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tesi di Church-Turing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NASTRO, TESTINA, STATI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nastro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memoria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Caselle infinite in una direzione, un simbolo ciascuna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testina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Legge e scrive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Legge un simbolo, poi lo sostituisce e avanza di una casella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stati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condizione presente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numero finito, insieme alla funzione di transizione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DENTRO UN SINGOLO PASSO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simbolo nella casella corrente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Scrive e sposta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simbolo, poi la testina si muove di una casella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Cambia stato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la funzione di transizione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 FERMA, O VA AVANTI PER SEMPRE?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Nessun metodo generale decide se una macchina di Turing si fermerà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dimostrazione procede per assurdo: ipotizzando che esista una macchina capace di decidere la fermata di ogni altra, si costruisce un caso che porta a una contraddizione.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CONFINE DELLA CALCOLABILITÀ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Calcolabile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DEFINIZIONE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Risolvibile da una macchina di Turing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Incrementare un numero binario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calcolabile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problema della fermata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CONSEGUENZA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 algoritmo generale lo decide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un confine che vale per qualunque dispositivo di calcolo, reale o futuro.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ARTICOLO DEL 1936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1936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l'anno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dell'articolo di Turing sui numeri calcolabili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logici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Church e Turing, in modo indipendente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computer abbastanza potente può sempre dire se un programma si fermerà?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Sì, con abbastanza tempo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per nessun programma esiste un metodo generale che lo garantisca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Solo per i programmi scritti in notazione unaria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Rileggi il Recap sul sito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recaplica.com/it/tecnologia/macchina-di-turing-cose-come-funziona/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Princeton University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Macchina di Turing: cos'è e come funziona — Recap</dc:title>
  <dc:subject>PptxGenJS Presentation</dc:subject>
  <dc:creator>Recaplica</dc:creator>
  <cp:lastModifiedBy>Recaplica</cp:lastModifiedBy>
  <cp:revision>1</cp:revision>
  <dcterms:created xsi:type="dcterms:W3CDTF">2026-10-11T04:25:32Z</dcterms:created>
  <dcterms:modified xsi:type="dcterms:W3CDTF">2026-10-11T04:25:32Z</dcterms:modified>
</cp:coreProperties>
</file>