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macchina di Turing è un modello teorico di calcolo: nastro, testina, stati, funzione di transizione.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rispose immaginando una macchina capace di leggere, scrivere e spostarsi su un nastro, un passo alla volta, nell'articolo On Computable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stati, Turing li chiamava m-configurazioni. La funzione di transizione guarda solo stato e simbolo correnti, mai la storia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passo è fatto di tre azioni elementari: scrivere un simbolo, spostare la testina, cambiare stato. Dipende solo dalla coppia stato-simbolo 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notazione unaria, il numero 3 è un blocco di quattro simboli 1. Il paragone con la CPU viene dalla descrizione di Princeton.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convergenza di modelli indipendenti verso la stessa classe di funzioni calcolabili ha rafforzato la fiducia nella tesi di Church-Turing.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dimostrazione valida per qualunque macchina, per quanto veloce: più potenza di calcolo non basta a cambiare l'esito.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nessuna macchina di Turing risolve un problema, nessun computer reale ci riesce: è la tesi di Church-Turing.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si intitola On Computable Numbers, with an Application to the Entscheidungsproblem.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la dimostrazione per assurdo del problema della fermata esclude un metodo generale, a prescindere dalla potenza di calcolo. Seconda domanda per la classe: perché la tesi di Church-Turing estende questo limite a qualunque computer reale, oltre al modello teorico?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di Turing resta il metro con cui si misura che cosa un computer può e non può fare, per quanto diventi veloce.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macchina di Turing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nastro, pochi stati, i limiti del calcolo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DEI COMPUTER, NEL 1936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8947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significa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NASTRO AL LIMITE DEL CALCOLO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 del modello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un passo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della fermata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tesi di Church-Turing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Nastro, testina, stati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NASTRO, TESTINA, STATI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nastro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memoria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Caselle infinite in una direzione, un simbolo ciascuna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testina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e scrive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un simbolo, poi lo sostituisce e avanza di una casella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condizione presente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finito, insieme alla funzione di transizione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Legge, scrive, sposta, cambia stato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UN SINGOLO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simbolo nella casella corrente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e sposta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simbolo, poi la testina si muove di una casella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stato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funzione di transizione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NASTRO ALLA CPU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n+1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simboli "1"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rappresentano il numero n in notazione unaria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CPU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paragone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l'unità di controllo è paragonabile a quella dei microprocessori moderni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modelli, una classe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Turing, Church, altri formalismi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MODELLI INDIPENDENTI DEGLI ANNI TRENTA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Macchine di Turing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Alan Turing, 1936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Nastro, testina, stati, funzione di transizione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Funzioni ricorsive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Alonzo Church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formalismo diverso, stessa potenza di calcolo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Altri formalismi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Trenta del Novecento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Individuano tutti la stessa classe di funzioni calcolabili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problema che nessuno decide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FERMA, O VA AVANTI PER SEMPRE?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metodo generale decide se una macchina di Turing si fermerà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dimostrazione procede per assurdo: ipotizzando che esista una macchina capace di decidere la fermata di ogni altra, si costruisce un caso che porta a una contraddizione.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DELLA CALCOLABILITÀ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Risolvibile da una macchina di Turing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Incrementare un numero binario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calcolabile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 della fermata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CONSEGUENZA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algoritmo generale lo decide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confine che vale per qualunque dispositivo di calcolo, reale o futuro.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ARTICOLO DEL 1936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dell'articolo di Turing sui numeri calcolabili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Church e Turing, in modo indipendente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computer abbastanza potente può sempre dire se un programma si fermerà?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con abbastanza tempo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 nessun programma esiste un metodo generale che lo garantisca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programmi scritti in notazione unaria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recaplica.com/it/tecnologia/macchina-di-turing-cose-come-funziona/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Princeton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Macchina di Turing: cos'è e come funziona — Recap</dc:title>
  <dc:subject>PptxGenJS Presentation</dc:subject>
  <dc:creator>Recaplica</dc:creator>
  <cp:lastModifiedBy>Recaplica</cp:lastModifiedBy>
  <cp:revision>1</cp:revision>
  <dcterms:created xsi:type="dcterms:W3CDTF">2026-10-11T04:25:32Z</dcterms:created>
  <dcterms:modified xsi:type="dcterms:W3CDTF">2026-10-11T04:25:32Z</dcterms:modified>
</cp:coreProperties>
</file>