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JavaScript è un linguaggio di programmazione leggero e a tipizzazione dinamica, con funzioni di prim'ordine, nato nel 1995 per Netscape. Vediamo cos'è, come funziona, chi lo ha creato, dove gira oltre al browser e quanto è diffuso tra gli sviluppatori nel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 click viene intercettato da un pezzo di JavaScript in ascolto, che modifica il contenuto della pagina, il DOM, senza ricaricarla. Secondo il glossario di MDN, JavaScript è il linguaggio usato più spesso per gli script dinamici lato client delle pagine web, ma gira spesso anche lato server, con un runtime come Node.js, Deno o Bun.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Brendan Eich scrive il linguaggio nel 1995 per Netscape. Una leggenda diffusa nella storia del web racconta che il primo prototipo, chiamato secondo alcune fonti secondarie 'Mocha', nacque in circa 10 giorni nel maggio 1995; nella beta di Navigator di settembre si chiamava già 'LiveScript', e il nome cambiò in 'JavaScript' solo per il lancio ufficiale di dicembre. Nel novembre 1996 Netscape sottopose il linguaggio a Ecma International, dando avvio allo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cifra dei "10 giorni" e il nome di lavoro "Mocha" circolano in molti racconti sulla storia del web, ma vengono da fonti secondarie, non dalla voce Wikipedia principale né da MDN. Il dato solido e multi-fonte è un altro: nascita nel 1995 a Netscape per mano di Brendan Eich, primo nome pubblico "LiveScript", poi "JavaScript" dal lancio di dicembre.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novembre 1996 Netscape sottopone JavaScript a Ecma International; la prima specifica ECMAScript arriva nel giugno 1997, seguita da ECMAScript 2 nel 1998 ed ECMAScript 3 nel dicembre 1999. ECMAScript 5 esce nel dicembre 2009. Nel 2015 arriva ECMAScript 6, con aggiunte molto estese al linguaggio; da allora lo standard riceve un'edizione nuova ogni anno, mantenuto dalla commissione TC39 di Ecma International.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sua forma più nota, JavaScript gira nel browser, dove manipola il DOM, gestisce eventi, recupera dati con fetch(), memorizza dati con IndexedDB e disegna con canvas. Con Node.js, costruito sul motore V8 di Chrome, lo stesso linguaggio gira anche sul server, dove l'HTTP è trattato come funzionalità di prima classe, pensata per streaming e bassa latenza.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Ryan Dahl crea Node.js criticando i limiti dei server tradizionali nel gestire molte connessioni simultanee; lo rilascia il 27 maggio 2009, presentandolo l'8 novembre 2009 alla prima JSConf europea. L'architettura unisce il motore V8 di Google, reso open source nel settembre 2008 insieme al lancio di Chrome, un event loop e un'API di I/O di basso livello, non bloccante. Nel gennaio 2010 arriva npm, il gestore di pacchetti che semplifica installazione e distribuzione del codice per Node.js.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Node.js si descrive, sul proprio sito ufficiale, come un runtime JavaScript asincrono e a eventi, pensato per applicazioni di rete scalabili, senza un modello a thread. npm arriva nel gennaio 2010 per semplificare l'installazione del codice. React, libreria JavaScript per costruire interfacce, nasce come prototipo nel 2011 a opera di Jordan Walke, ingegnere di Facebook, e diventa open source il 29 maggio 2013 durante la conferenza JSConf; nel 2026 la mantiene Meta insieme a una comunità di sviluppatori indipendenti.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MDN avverte esplicitamente di non confondere JavaScript con Java: non è "Java interpretato", e i due linguaggi hanno sintassi, semantica e usi molto diversi. Anche Wikipedia lo conferma: pur somigliandosi nel nome, i due linguaggi sono distinti e differiscono molto nel design. "Java" e "JavaScript" restano entrambi marchi di Oracle negli Stati Uniti e in altri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periodo del boom di Java, durante la bolla dot-com, Netscape scelse per il proprio linguaggio un nome che ricordasse Java, allora molto popolare. Lo stesso Brendan Eich ha definito quella scelta un'operazione di marketing di Netscape. Nel 2026 entrambi i nomi, "Java" e "JavaScript", sono marchi di Oracle, ma indicano due linguaggi con design molto diverso.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sondaggio Stack Overflow Developer Survey 2025, JavaScript è il linguaggio di programmazione più usato in assoluto, con il 66% dei rispondenti che dichiara di usarlo, su una base di 31.771 persone per la sezione linguaggi. Seguono HTML/CSS al 61,9%, SQL al 58,6% e Python al 57,9%; Python è cresciuto di 7 punti percentuali dal 2024 al 2025, spinto da intelligenza artificiale e data science, ma JavaScript resta comunque il più usato in questa edizione del sondaggio.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Netscape sottopose JavaScript a Ecma International nel novembre 1996, e da allora lo standard, ECMAScript, è mantenuto dalla commissione tecnica TC39. Se c'è tempo, seconda domanda dal quiz del Recap: dove può girare JavaScript, oltre che nel browser? Anche sul server, per esempio con Node.js.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JavaScript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Leggero, a tipizzazione dinamica, di prim'ordine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713990" y="2474824"/>
            <a:ext cx="18535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clicchi un bottone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pagina web?</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linguaggio nato in fretta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browser al server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malinteso col nome Java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più usato, numeri alla 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linguaggio nato in fretta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1995, la corsa di Netscape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Brendan Eich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Netscape, 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un primo prototipo, in maggio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come LiveScript, in settembre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Ridiventa JavaScript, in dicembre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 sottopone a Ecma International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LEGGENDA DIFFUSA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prototipo nacque in 10 giorni, non tutto il linguaggio.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una leggenda diffusa nella storia del web, Eich scrisse un primo prototipo in circa 10 giorni nel maggio 1995; il linguaggio fu poi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rifinito nei mesi successivi</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fino al rilascio ufficiale di dicembre 1995.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STANDARD, CURATO DA TC39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Netscape lo sottopone a Ecma</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specifica ECMAScript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ECMAScript 5</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ES6, la svolta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browser al server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motore, due ambienti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LINGUAGGIO, DUE AMBIENTI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Nel browser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DOM, eventi, canvas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API TIPICHE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fetch(), IndexedDB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 Node.js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Server HTTP e WebSocket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MOTORE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V8, di 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linguaggio, ambienti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NODE.JS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Node.js</a:t>
            </a:r>
            <a:pPr indent="0" marL="0">
              <a:lnSpc>
                <a:spcPct val="120000"/>
              </a:lnSpc>
              <a:buNone/>
            </a:pPr>
            <a:r>
              <a:rPr lang="en-US" sz="1500" dirty="0">
                <a:solidFill>
                  <a:schemeClr val="tx2"/>
                </a:solidFill>
                <a:latin typeface="+mn-lt" pitchFamily="34" charset="0"/>
                <a:ea typeface="+mn-lt" pitchFamily="34" charset="-122"/>
                <a:cs typeface="+mn-lt" pitchFamily="34" charset="-120"/>
              </a:rPr>
              <a:t>: creato da Ryan Dahl, sul motore V8</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V8 open source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motore di Chrome, di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npm</a:t>
            </a:r>
            <a:pPr indent="0" marL="0">
              <a:lnSpc>
                <a:spcPct val="120000"/>
              </a:lnSpc>
              <a:buNone/>
            </a:pPr>
            <a:r>
              <a:rPr lang="en-US" sz="1500" dirty="0">
                <a:solidFill>
                  <a:schemeClr val="tx2"/>
                </a:solidFill>
                <a:latin typeface="+mn-lt" pitchFamily="34" charset="0"/>
                <a:ea typeface="+mn-lt" pitchFamily="34" charset="-122"/>
                <a:cs typeface="+mn-lt" pitchFamily="34" charset="-120"/>
              </a:rPr>
              <a:t>: arriva il gestore di pacchetti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SOPRA AL LINGUAGGIO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Node.js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Runtime lato server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Asincrono, a eventi, senza thread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npm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Gestore di pacchetti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 nel gennaio 2010</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React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Libreria per interfacce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Facebook, dal 2013</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Il malinteso col nome Java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Nome simile, storie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NOME CHE INGANNA</a:t>
            </a:r>
            <a:endParaRPr lang="en-US" sz="1300" dirty="0"/>
          </a:p>
        </p:txBody>
      </p:sp>
      <p:sp>
        <p:nvSpPr>
          <p:cNvPr id="3" name="Shape 1"/>
          <p:cNvSpPr/>
          <p:nvPr/>
        </p:nvSpPr>
        <p:spPr>
          <a:xfrm>
            <a:off x="503936" y="2106016"/>
            <a:ext cx="46911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Java e JavaScript sono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stesso linguaggio?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NOME UGUALE, TECNICA DIVERSA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MARCHIO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 Oracle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1995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Era il linguaggio di moda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JavaScript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MARCHIO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di Oracle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NOME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Marketing, secondo Eich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momento storico, tecnica indipendente.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Il più usato, numeri alla mano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dati del 2025</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LINGUAGGIO PIÙ USATO, NEL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lo usa, secondo Stack Overflow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risposte</a:t>
            </a:r>
            <a:pPr indent="0" marL="0">
              <a:lnSpc>
                <a:spcPct val="120000"/>
              </a:lnSpc>
              <a:buNone/>
            </a:pPr>
            <a:r>
              <a:rPr lang="en-US" sz="1500" dirty="0">
                <a:solidFill>
                  <a:schemeClr val="tx2"/>
                </a:solidFill>
                <a:latin typeface="+mn-lt" pitchFamily="34" charset="0"/>
                <a:ea typeface="+mn-lt" pitchFamily="34" charset="-122"/>
                <a:cs typeface="+mn-lt" pitchFamily="34" charset="-120"/>
              </a:rPr>
              <a:t>: alla sezione tecnologie del sondaggio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HTML/CSS</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secondo linguaggio in classifica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chiama lo standard ufficiale che definisce JavaScript, e chi lo mantiene?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ECMAScript, mantenuto dalla commissione TC39 di Ecma International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JScript, mantenuto da Microsoft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HTML Living Standard, mantenuto dal WHATWG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recaplica.com/it/tecnologia/javascript/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Wikipedia · Node.js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JavaScript: cos'è e come funziona il linguaggio più usato dai programmatori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