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sistema meccanico e un sistema elettronico nascono quasi insieme, su due continenti, e per anni si contendono lo stesso traguardo.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è un solo nome. Baird fa la prima demo pubblica, ma la tecnologia che vincerà sul mercato nasce altrove, negli Stati Uniti, pochi anni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di Baird è meccanico, scompone l'immagine in 30 linee con un disco perforato rotante, il disco di Nipkow.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Più linee significano più dettaglio, ma anche più velocità richiesta al disco rotante.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vittoria legale che arriva quando il brevetto di Farnsworth è già vicino alla scadenza.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pochi mesi di confronto diretto, il Television Advisory Committee raccomanda di lasciare solo il sistema Marconi-EMI.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ragione in tribunale e il successo sul mercato non vanno sempre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Numeri piccoli, concentrati nell'area di Londra, per una televisione che resta per anni un oggetto per pochi.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disco perforato rotante, il disco di Nipkow. Seconda domanda per la classe, chi ottenne nel 1934 la priorità dell'invenzione del tubo elettronico.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strade, un solo schermo, e una contesa che la storia della tecnologia conosce bene.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L'invenzione della televisione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strade, un solo schermo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 GENNAIO 1926, LONDRA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71567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inventato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televisione?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 che scompone l'immagine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strada elettronica americana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BBC sceglie, nel 1937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prime vendite alla guerra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 che scompone l'immagine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Baird e il sistema meccanico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LOGIE BAIRD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Logie Baird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1926-1928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demo pubblica a Londra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Trasmissione Londra-Glasgow, 438 miglia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trasmissione attraverso l'Atlantico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DISCO DI NIPKOW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il disco scompone ogni immagine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Londra-Glasgow coperta nel 1927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strada elettronica americana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Farnsworth e Zworykin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LAVORÒ ALLA STESSA INVENZIONE, IN PARALLELO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Logie Baird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meccanico, mostrato per primo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demo pubblica nel 1926, disco di Nipkow.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Philo Farnsworth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L'image dissector, brevettato nel 1930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Depositò la domanda nel 1927, ottenne la priorità dell'invenzione nel 1934.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Vladimir Zworykin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L'iconoscopio per RCA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Sostenuto dal presidente RCA David Sarnoff.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TUBO ELETTRONICO, CONTESO DA DUE INVENTORI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Farnsworth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TUBO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Image dissector, brevetto 1930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TRIBUNALE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Priorità riconosciuta nel 1934, appello perso da RCA nel 1936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Zworykin e RCA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TUBO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Iconoscopio, sostenuto da Sarnoff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MERCATO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lo standard delle trasmissioni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1939 il mercato era già saldamente in mano a RCA.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BBC sceglie, nel 1937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Alexandra Palace al bivio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CHE DECIDE LO STANDARD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novembre 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BBC avvia il servizio da Alexandra Palace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Inverno 1936-1937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sistemi si alternano settimana per settimana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febbraio 1937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Baird viene abbandonato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VITTORIA CHE ARRIVA TARDI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Farnsworth ottiene ragione. Lo standard resta un altro.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1934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l'Ufficio Brevetti dà ragione a Farnsworth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nel 1936 RCA perde l'appello, ma il brevetto è già vicino alla scadenza quando nel 1939 le aziende chiudono con un accordo di licenza, e le trasmissioni commerciali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usano comunque l'iconoscopio di Zworykin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prime vendite alla guerra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Quante case avevano la TV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APPARECCHI TV C'ERANO IN GRAN BRETAGNA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apparecchi, a Londra nel 1937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venduti per la diretta dell'incoronazione di Giorgio VI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apparecchi, nel 1939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stimati in Gran Bretagna quando scoppia la guerra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sistema televisivo di Baird?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tubo a raggi catodici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disco perforato rotante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sensore digitale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recaplica.com/it/tecnologia/invenzione-della-televisione/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Science and Media Museum · ETHW · PBS American Experience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L'invenzione della televisione: la storia tra Baird, Farnsworth e Zworykin — Recap</dc:title>
  <dc:subject>PptxGenJS Presentation</dc:subject>
  <dc:creator>Recaplica</dc:creator>
  <cp:lastModifiedBy>Recaplica</cp:lastModifiedBy>
  <cp:revision>1</cp:revision>
  <dcterms:created xsi:type="dcterms:W3CDTF">2026-10-11T04:25:32Z</dcterms:created>
  <dcterms:modified xsi:type="dcterms:W3CDTF">2026-10-11T04:25:32Z</dcterms:modified>
</cp:coreProperties>
</file>