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è, nella definizione OCSE aggiornata nel 2023, un sistema che deduce dai dati che riceve come generare previsioni, contenuti, raccomandazioni o decisioni per un obiettivo dato. Vediamo cos'è di preciso, quali forme convivono sotto questa etichetta, cosa sta cambiando in lavoro, scienza, medicina e vita quotidiana, e quale limite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software tradizionale le ha scritte un programmatore, una per una e in anticipo, ed è quello che in gergo si chiama algoritmo, una sequenza finita e precisa di passi. Un sistema di IA, invece, elabora i dati che riceve e ricava da solo, attraverso modelli statistici, il modo di arrivare al risultato. La parola chiave della definizione OCSE è proprio «deduce».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2023 l'OCSE ha aggiornato la definizione ufficiale di sistema di intelligenza artificiale, ripresa con adattamenti anche dalla normativa dell'Unione Europea, del Giappone e degli Stati Uniti, un sistema basato su macchine che, per obiettivi definiti dall'uomo in modo esplicito o implicito, deduce dall'input che riceve come generare output, previsioni, contenuti, raccomandazioni o decisioni, capaci di influenzare ambienti fisici o virtuali. Gli obiettivi possono essere scritti a mano da un programmatore oppure acquisiti durante l'addestramento.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l'informatica ha risolto problemi con sistemi a regole, dove un programmatore scrive a mano ogni istruzione, se succede X fai Y. Col machine learning si addestra invece un modello su grandi quantità di dati e si lascia che sia lui a trovare le regole. Il deep learning, sottoinsieme del machine learning, usa reti neurali organizzate in molti strati e riesce a imparare anche da dati grezzi. L'IA generativa usa un'architettura chiamata Transformer, capace di elaborare intere sequenze di dati invece che una parola alla volta, per creare testo, immagini, audio 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gerarchia va dal più ampio al più specifico. L'intelligenza artificiale è la categoria, e comprende anche i sistemi a regole che non imparano affatto. Il machine learning è il metodo, imparare dai dati. Il deep learning è un suo sottoinsieme e usa reti neurali profonde, ispirate con parecchie semplificazioni alla struttura del cervello. L'IA generativa è una famiglia di applicazioni che usa quell'architettura per creare contenuti nuovi.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e serve a vedere la differenza. Un termostato che spegne il riscaldamento alle 22 perché gliel'hai programmato tu è un sistema a regole, fa esattamente e solo quello che è scritto. Un termostato che nota da solo a che ora di solito rientri in casa e anticipa l'accensione di conseguenza sta facendo machine learning, perché quell'orario non gliel'ha scritto nessuno, lo ha dedotto osservando le abitudini.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Dove l'IA viene usata, i guadagni di produttività misurati variano molto da compito a compito, dal 14-15% nell'assistenza clienti al 26% nello sviluppo software fino al 50% nel marketing, con risultati più modesti nei compiti che richiedono ragionamento complesso. Sui posti di lavoro il quadro è sfumato, un terzo delle organizzazioni intervistate si aspetta una riduzione della forza lavoro nel corso dell'anno successivo, ma riduzioni su larga scala non si vedono ancora nei dati occupazionali aggregati. Il segnale più netto riguarda gli sviluppatori tra i 22 e i 25 anni, la cui occupazione è calata di quasi il 20% rispetto al 2024, e l'IA resta uno dei fattori in gioco, non l'unico.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9 ottobre 2024 il Nobel per la Chimica è andato per metà a David Baker e per l'altra metà, congiuntamente, a Demis Hassabis e John Jumper, per aver usato l'IA nella predizione della struttura delle proteine con AlphaFold, che dal 2020 ne ha predette circa 200 milioni contro le oltre 190.000 ottenute in circa 60 anni di lavoro sperimentale. Il report OMS Europa del 19 novembre 2025 registra la diagnostica assistita da IA in uso nel 64% dei 50 Stati membri della Regione Europea e i chatbot di supporto ai pazienti nel 50%, ma una strategia dedicata solo nell'8%. Il sondaggio Pew del 17 giugno 2026 misura il 49% degli adulti statunitensi che ha usato un chatbot, con un divario generazionale netto, 63% sotto i 50 anni contro il 23% degli over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timore di un impatto negativo sale al 48% tra gli under 30, contro il 37% degli over 50, e solo il 33% degli intervistati si fida che il governo regolamenterà l'IA in modo efficace. Il sondaggio è stato condotto tra il 17 e il 23 febbraio 2026 e pubblicato il 17 giugno dello stesso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chatbot capisca il testo che produce, e che le forme più avanzate di IA ragionino come una persona. In realtà anche i sistemi più avanzati deducono schemi statistici dai dati visti in addestramento, non hanno una comprensione del mondo nel senso umano del termine, e possono sbagliare con sicurezza anche su cose ovvie per una persona. Il criterio con cui un modello linguistico sceglie le parole è la plausibilità statistica, non la verità, e per questo la sua risposta è sempre da verificare.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La gerarchia va dal più ampio al più specifico, intelligenza artificiale, poi machine learning che impara dai dati, poi deep learning, che usa reti neurali profonde per imparare anche da dati grezzi. Se c'è tempo, seconda domanda dal quiz del Recap, qual è la definizione di sistema di IA aggiornata dall'OCSE nel 2023? Un sistema che deduce dai dati come generare previsioni, contenuti, raccomandazioni o decisioni per un obiettivo dato.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come impara, cosa non sa fare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4864252" y="2106016"/>
            <a:ext cx="1810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le regole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macchina segue?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in una definizione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forme, dalle regole ai dati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sta già cambiando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l'IA non sa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Cos'è, in una definizione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parola chiave è una sola, deduce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ARRIVARE AL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Software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in anticipo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Esegue le istruzioni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Sistema di 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deduce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Previsioni o contenuti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Definizione OCSE 2023, il sistema deduce dall'input come generare l'output.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Le forme, dalle regole ai dati</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scrive le regole, e chi le impara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L'ORDINE DI COMPARSA STORICA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Deep learning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impara anche da dati grezzi</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Sistemi a regole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scrive un programmatore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Machine learning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trova nei dati</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IA generativa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 contenuti nuovi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LIVELLI INNESTATI, NON SINONIMI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metodo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Impara dai dati, non da regole scritte a mano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Reti neurali con molti strati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Sottoinsieme del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IA generativa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famiglia di applicazioni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 testo, immagini, audio, codice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978806" y="2843632"/>
            <a:ext cx="30756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termostato che anticipa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l'accensione sta imparando?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Cosa sta già cambiando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Lavoro, scienza, medicina, vita quotidiana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LAVORO, NEI DATI STANFORD HAI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organizzazioni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aveva adottato l'IA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usava l'IA generativa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almeno una funzione aziendale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annunci di lavoro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chiede competenze di IA, +297% in un decennio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SCIENZA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Strutture proteiche predette dal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MEDICINA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Sondaggio OMS Europa su 50 Stati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VITA QUOTIDIANA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ha usati nel 2026, il 33% nel 2024</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LA VEDONO LE PERSONE, SONDAGGIO PEW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aspetta un impatto negativo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sulla società nei prossimi vent'anni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teme di perdere il controllo</a:t>
            </a:r>
            <a:pPr indent="0" marL="0">
              <a:lnSpc>
                <a:spcPct val="120000"/>
              </a:lnSpc>
              <a:buNone/>
            </a:pPr>
            <a:r>
              <a:rPr lang="en-US" sz="1500" dirty="0">
                <a:solidFill>
                  <a:schemeClr val="tx2"/>
                </a:solidFill>
                <a:latin typeface="+mn-lt" pitchFamily="34" charset="0"/>
                <a:ea typeface="+mn-lt" pitchFamily="34" charset="-122"/>
                <a:cs typeface="+mn-lt" pitchFamily="34" charset="-120"/>
              </a:rPr>
              <a:t>: sui propri dati personali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pensa che lo sviluppo corra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veloce della capacità della società di adattarsi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Quello che l'IA non sa fare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limite che resta, in tutte le forme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 modello capisce nel senso umano del termine.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modello linguistico prevede la parola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segue, una alla volta, dagli schemi statistici imparati in addestramento. Per questo può produrre frasi fluide e false insieme,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allucinazioni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rapporto c'è tra machine learning e deep learning?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deep learning è un sottoinsieme del machine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due nomi diversi per la stessa tecnologia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machine learning è un sottoinsieme del deep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OCSE · IBM Think · Stanford HAI · EMBL · OMS Europa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cos'è e come sta cambiando il mondo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