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è un personaggio digitale con un profilo social gestito da un'agenzia o da uno studio, non una persona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almeno il 2016: l'account di Lil Miquela è stato creato il 23 aprile 2016, anni prima del boom pubblico dell'IA generativa.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è stata creata dall'agenzia Brud; Shudu da Cameron-James Wilson, fondatore di The Diigitals; Aitana López dall'agenzia spagnola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da VirtualHumans.org e Harvard Business Review, numero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nasce da tre pezzi, uno studio o un'agenzia costruisce la storia, l'aspetto digitale e poi il flusso di contenuti.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Confronto citato da Harvard Business Review tra la campagna HelloFresh con Jenna Kutcher e i guadagni di Lil Miquela.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di una società di ricerche di mercato, non dati certi: SNS Insider prevede 231,4 miliardi di dollari entro il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norma statunitense specifica, non una regola universale, ma segna il punto: essere digitali non esclude dalla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2023. Seconda domanda per la classe, secondo voi perché un'agenzia preferirebbe un personaggio digitale a una persona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i pionieri, il modello economico e le regole sulla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 virtuali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 i creator generati dall'IA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50518" y="1737208"/>
            <a:ext cx="31656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anni esistono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gli influencer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iniziato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Brud nel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Musicista digitale, ha lavorato con Calvin Klein e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Wilson nel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Descritta come la prima supermodella digitale.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Guadagna in media 3.000 euro al mese per 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PERSONAGGIO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lista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tra le 25 persone più influenti di internet secondo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Guadagno medio stimato di Miquela per contenuti sponsorizzati, secondo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Dietro il personaggio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scritta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Città, età e personalità inventate dall'agenzia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L'ASPETTO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modello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Volto e corpo nascono da un modello digitale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CONTENUTI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video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Pubblicati con la stessa costanza di un profilo reale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conto economico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UMANO O VIRTUALE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(umana)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post sponsorizzati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5,5 milioni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(virtuale)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ANNUO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milioni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FOLLOWER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favorevole, dice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HBR i follower rispondono meglio ai post di un virtuale, a costi più bassi.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CHE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del mercato mondiale dei virtual influencer, secondo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dello stesso report per l'anno successivo.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media annua,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stimato dal report SNS Insider.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pubblicità non sparisce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sulla pubblicità valgono anche per un personaggio che non esiste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ha rivisto le sue linee guida sugli endorsement per includere esplicitamente gli influencer virtuali tra i contenuti da segnalare come sponsorizzati.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FTC ha aggiornato le regole sugli endorsement per includere gli influencer virtuali?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recaplica.com/it/tecnologia/influencer-virtuali/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Influencer virtuali: chi sono i creator generati dall'IA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