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questo Recap vediamo come un computer rappresenta le immagini, a pixel oppure con formule matematiche.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 file, e i file di immagini si scrivono in due modi profondamente diversi, a pixel o a formule.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bitmap è una griglia di pixel: ognuno ha il proprio colore. Il GIF, del 1987, fu tra i primi formati bitmap compressi.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bitmap fissa un colore per ogni pixel; la vettoriale calcola le forme ogni volta, a qualunque dimensione.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formati bitmap con storie diverse: GIF nel 1987, JPEG nel 1992, PNG nato per sostituire il GIF.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W3C pubblica una prima bozza di SVG nel 2000, la Raccomandazione ufficiale nel 2001, poi SVG 1.1 nel 2003.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MDN distingue le due strade così: la lossy scarta dati per rimpicciolire il file, la lossless riproduce l'originale esattamente.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JPEG resta lo standard lossy per le fotografie; PNG è lossless e serve ad altro.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no: i percorsi vettoriali sono numeri che il computer ridisegna a ogni dimensione. Seconda domanda per la classe, quale formato tra GIF, JPEG e PNG useresti per un logo con poche tinte piatte, e perché.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approfondisce ogni formato con le fonti primarie citate qui.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Bitmap e vettoriali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modi di essere un'immagine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TUTTO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59531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cos'è, per un computer,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un'immagine?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mondo dei pixel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istruzioni matematiche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formati principali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compressione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mondo dei pixel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nasce una bitmap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L'IMMAGINE BITMAP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colore per pixel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Ogni pixel di una griglia bitmap ha un suo colore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il GIF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CompuServe introduce la compressione lossless a 8 bit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istruzioni matematiche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nasce un vettoriale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DESCRIVE UN'IMMAGINE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Bitmap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CONTENUTO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Griglia di pixel colorati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INGRANDITA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Perde nitidezza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Vettoriale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CONTENUTO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Punti, linee, curve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INGRANDITA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 nitida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Cambia il modo di descrivere l'immagine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formati principali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GIF, JPEG, PNG, SVG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1987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GIF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bit di colore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Compressione lossless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1992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JPEG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4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DCT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compressione</a:t>
            </a:r>
            <a:endParaRPr lang="en-US" sz="34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Standard lossy per foto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SUCCESSORE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PNG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3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Lossless</a:t>
            </a:r>
            <a:endParaRPr lang="en-US" sz="43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colori, trasparenza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SVG DIVENTA UNO STANDARD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Candidate Recommendation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SVG 1.0 Recommendation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SVG 1.1 Recommendation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compressione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Lossy contro lossless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SUCCEDE AL FILE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Lossy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METODO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Scarta parte dei dati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JPEG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Lossless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METODO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Ricostruisce senza perdite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PNG, GIF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la lossy elimina informazioni dall'immagine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EQUIVOCO COMUNE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Molti pensano che PNG sia nato per sostituire JPEG.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sito storico del progetto libpng racconta che PNG fu progettato per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sostituire il più vecchio GIF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e in parte il TIFF, restando un formato lossless per grafica e trasparenze.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Un'immagine vettoriale ingrandita del triplo perde nitidezza?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sempre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perché le forme si ricalcolano matematicamente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se è a colori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SAPERNE DI PIÙ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recaplica.com/it/tecnologia/immagini-bitmap-e-vettoriali/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MDN Web Docs · W3C · libpng.org · JPEG.org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Immagine vettoriale e bitmap: differenze, formati e compressione — Recap</dc:title>
  <dc:subject>PptxGenJS Presentation</dc:subject>
  <dc:creator>Recaplica</dc:creator>
  <cp:lastModifiedBy>Recaplica</cp:lastModifiedBy>
  <cp:revision>1</cp:revision>
  <dcterms:created xsi:type="dcterms:W3CDTF">2026-09-30T12:15:50Z</dcterms:created>
  <dcterms:modified xsi:type="dcterms:W3CDTF">2026-09-30T12:15:50Z</dcterms:modified>
</cp:coreProperties>
</file>