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friggitrice ad aria, dal punto di vista tecnico, è un piccolo forno a convezione forzata, una resistenza elettrica scalda l'aria e una ventola potente la fa circolare a forte velocità intorno al cibo, chiuso in un cestello forato. Vediamo da dove arriva l'effetto fritto, quanto è più vecchia di quanto sembri questa idea, perché la doratura nasce dalla stessa reazione chimica della frittura in olio e quanto vale davvero il risparmio di grassi.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Niente, nel senso letterale della parola. Aperto il cestello, la friggitrice ad aria non nasconde nulla che assomigli a una vasca d'olio, dentro ci sono solo una resistenza elettrica in alto e una ventola, e proprio da questi due elementi arriva l'intero effetto fritto. La resistenza scalda l'aria della camera per irraggiamento, la ventola la fa circolare a forte velocità, e il cestello, con i suoi canali e fori sul fondo e sui lati, lascia che l'aria calda avvolga il cibo da ogni lato, sopra, sotto e ai lati, riproducendo in modo approssimato l'effetto dell'immersione in olio bollente.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meccanismi fisici di base sono la radiazione e la convezione. La resistenza elettrica in alto emette calore per irraggiamento, mentre la ventola fa circolare rapidamente l'aria calda nella camera di cottura. La combinazione dei due effetti, concentrata in uno spazio piccolo, produce un trasferimento di calore più intenso di un normale forno ventilato. Il cestello, con i canali e i fori sul fondo e sui lati, lascia passare l'aria calda intorno al cibo, e per lo stesso motivo non va riempito troppo, perché il sovraccarico impedisce all'aria di circolare bene e porta a una cottura non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antenato della friggitrice ad aria è il forno a ventola. Un primo forno con ventilatore fu brevettato nel 1914 ma non arrivò mai sul mercato, e il primo modello davvero diffuso fu il Maxson Whirlwind Oven, del 1945. Il principio è la riduzione del boundary layer, il sottile strato di aria più fredda che isola la superficie del cibo in un forno tradizionale. Come elettrodomestico da banco pensato per la frittura, la prima friggitrice ad aria arrivò nel 2006, quando il gruppo francese SEB la introdusse sul mercato francese con il marchio Actifry. La popolarità globale si deve però soprattutto al 2010, quando Philips presentò il suo Airfryer alla fiera IFA di Berlino, con una tecnologia brevettata chiamata Rapid Air, sigla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 il calore arrivi dall'aria calda o dall'olio bollente, a livello chimico succede la stessa cosa. Quando la superficie del cibo supera circa 140-165°C le proteine denaturano, gli zuccheri caramellizzano, gli amidi gelatinizzano e scatta la reazione di Maillard, la stessa responsabile della crosta dorata di un pane appena sfornato. È una soglia di temperatura, non una ricetta segreta, e la friggitrice ad aria non inventa una nuova chimica della croccantezza, sfrutta la stessa di sempre con un mezzo diverso per portare il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formula frittura senza olio è più uno slogan che una descrizione precisa. Per i cibi già ricchi di grassi propri, come le ali di pollo, l'aggiunta di olio spesso non serve davvero; per gli alimenti più secchi, come le patate tagliate a fette, un velo d'olio, in genere uno o pochi cucchiai, resta necessario per ottenere doratura e croccantezza, perché senza un minimo di grasso in superficie la reazione di Maillard fatica a innescarsi in modo uniforme. Quello che cambia davvero è la quantità, e secondo la dietista Julia Zumpano della Cleveland Clinic passare dalla frittura in olio alla friggitrice ad aria può ridurre le calorie derivanti dai grassi fino all'80%, perché il grasso in eccesso drena in un compartimento sotto il cestello invece di restare intrappolato nel piatto.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peer-reviewed su patatine fritte, pubblicato su Frontiers in Nutrition, ha misurato una riduzione del 47,31% di acrilamide nella friggitrice ad aria, a 190°C per 18 minuti, rispetto alla frittura in olio nelle stesse condizioni sperimentali, a 180°C per 6 minuti. La Cleveland Clinic cita invece, per altri alimenti e altre condizioni, una riduzione fino al 90%. Sono due stime valide ma non lo stesso dato, perché cibo, temperatura e tempo di cottura sono diversi, e i numeri non vanno sommati né mediati come se misurassero la stessa cosa. In ogni caso l'acrilamide si forma per reazione chimica tra zuccheri e amminoacidi sopra una certa temperatura, a prescindere dal fatto che il calore arrivi tramite aria o tramite olio.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l'ente statunitense USDA Food Safety and Inspection Service la maggior parte dei cibi in friggitrice ad aria richiede tra i 5 e i 25 minuti di cottura, in un intervallo di temperatura tra 177 e 204°C circa, cioè 350-400°F. La raccomandazione cardine dell'ente resta però indipendente dal metodo di cottura, verificare sempre con un termometro da cucina che il cibo abbia raggiunto la temperatura interna minima di sicurezza, per esempio circa 63°C per il pesce e per i tagli interi di manzo, maiale, vitello e agnello, con qualche minuto di riposo. Valgono anche le regole generali di igiene, lavarsi le mani prima e dopo aver maneggiato il cibo crudo, non riporre il cibo cotto sullo stesso piatto che ha contenuto cibo crudo, usare taglieri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friggitrice ad 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Aria a forte velocità, e la stessa chimica del fritto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 NOME</a:t>
            </a:r>
            <a:endParaRPr lang="en-US" sz="1300" dirty="0"/>
          </a:p>
        </p:txBody>
      </p:sp>
      <p:sp>
        <p:nvSpPr>
          <p:cNvPr id="3" name="Shape 1"/>
          <p:cNvSpPr/>
          <p:nvPr/>
        </p:nvSpPr>
        <p:spPr>
          <a:xfrm>
            <a:off x="3105709" y="2106016"/>
            <a:ext cx="17060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frigge,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friggitrice ad 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c'è solo 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L'antenato è il forno a ventola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stessa chimica, un altro mezzo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più leggera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Resistenza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Radiazione</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Scalda l'aria della camera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TUTTO INTORNO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Ventola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Convezione</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Aria calda a forte velocità</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FONDO E LATI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Cestello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Fori</a:t>
            </a:r>
            <a:pPr indent="0" marL="0">
              <a:buNone/>
            </a:pPr>
            <a:r>
              <a:rPr lang="en-US" sz="1600" b="1" dirty="0">
                <a:solidFill>
                  <a:schemeClr val="accent1"/>
                </a:solidFill>
                <a:latin typeface="+mj-lt" pitchFamily="34" charset="0"/>
                <a:ea typeface="+mj-lt" pitchFamily="34" charset="-122"/>
                <a:cs typeface="+mj-lt" pitchFamily="34" charset="-120"/>
              </a:rPr>
              <a:t> e canali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L'aria avvolge il cibo da ogni lato</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FORNO A VENTOLA AL CESTELLO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in vendita</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 strato freddo si assottiglia</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l'Actifry di SEB, in Francia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FRITTI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Frittura in olio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Olio bollente, immersione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Friggitrice ad aria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MEZZO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a forte velocità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DORATURA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sopra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il mezzo che porta il calore, non la chimica.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velo d'olio serve quasi sempre.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risparmio resta netto,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fino all'80%</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calorie da grassi in meno rispetto alla frittura per immersione.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velo d'olio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serve alle patate a fette, mentre le ali di pollo, già ricche di grassi propri, spesso ne fanno a meno.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VERI, NON LO STESSO DATO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uno studio su patatine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aria a 190°C contro olio a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stima più alta citata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 Cleveland Clinic, per altri cibi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Mai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l'acrilamide che resta</a:t>
            </a:r>
            <a:pPr indent="0" marL="0">
              <a:lnSpc>
                <a:spcPct val="120000"/>
              </a:lnSpc>
              <a:buNone/>
            </a:pPr>
            <a:r>
              <a:rPr lang="en-US" sz="1500" dirty="0">
                <a:solidFill>
                  <a:schemeClr val="tx2"/>
                </a:solidFill>
                <a:latin typeface="+mn-lt" pitchFamily="34" charset="0"/>
                <a:ea typeface="+mn-lt" pitchFamily="34" charset="-122"/>
                <a:cs typeface="+mn-lt" pitchFamily="34" charset="-120"/>
              </a:rPr>
              <a:t>: si forma sopra una certa temperatura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TERMOMETRO, LA REGOLA CHE NON CAMBIA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massimo tipico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l'intervallo USDA parte da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di cottura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seconda del tipo e della quantità di cibo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cuore, da misurare col termometro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per pesce e tagli interi di manzo, maiale, vitello e agnello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recaplica.com/it/tecnologia/friggitrice-ad-aria-come-funziona/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Friggitrice ad aria: come funziona e perché non frigge davvero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