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a microonde non scalda con una fiamma né con una resistenza rovente, il cuore dell'apparecchio è un componente chiamato magnetron, che trasforma l'elettricità in onde radio ad alta potenza lunghe circa 12 centimetri. Vediamo come l'onda scalda l'acqua, perché il metallo si comporta in due modi opposti, cosa dice la scienza della sicurezza e come tutto questo sia stato scoperto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Aperto lo sportello, il forno a microonde non nasconde una fiamma né una resistenza rovente, il cuore dell'apparecchio è un componente chiamato magnetron, che prende l'elettricità dalla presa di corrente e la trasforma in onde radio ad alta potenza, lunghe circa 12 centimetri. Il calore non arriva da una fonte già calda come in un forno tradizionale o su un fornello, nasce dentro il cibo.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magnetron prende l'elettricità dalla presa di corrente e la trasforma in onde radio ad alta potenza, lunghe circa 12 centimetri. Quando queste microonde attraversano il cibo, le molecole d'acqua al suo interno le assorbono e iniziano a vibrare più rapidamente, e più vibrano più calore si genera, per attrito, non per contatto con una fonte già calda. Le pareti interne della camera di cottura, piatte e continue, riflettono le onde da un lato all'altro come tanti piccoli specchi, indirizzandole verso il cibo invece di lasciarle disperdere.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tradizionale scalda il cibo con aria calda, per convezione e irraggiamento, prima si scalda l'aria della camera di cottura e poi la superficie del cibo, e serve il preriscaldamento. Nel microonde le onde vengono assorbite direttamente dall'acqua e dalle altre molecole polari del cibo, senza preriscaldamento e con tempi più brevi. La doratura della superficie, tipica delle alte temperature prolungate, in genere manca, salvo funzioni combinate con grill.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Molte persone credono che il microonde scaldi il cibo dall'interno verso l'esterno, ma non è così. Come in un forno tradizionale, il calore nasce dove l'energia viene assorbita per prima, cioè nello strato più esterno e superficiale del cibo, e da lì si propaga verso il centro per conduzione, esattamente come con qualsiasi altra fonte di calore. L'impressione opposta nasce dal fatto che la cottura a microonde è spesso meno uniforme, con zone che restano più fredde al centro o vicino all'osso.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pareti del forno sono superfici larghe e senza spigoli, riflettono un campo elettrico che resta distribuito in modo uniforme e indirizzano le microonde verso il cibo. Un oggetto metallico isolato, come una forchetta o un pezzo di foglio d'alluminio accartocciato, ha bordi appuntiti e pieghe strette, ed è lì che il campo elettrico si concentra fino a generare un arco visibile, la scintilla. Una pentola o un foglio di alluminio piatto riflettono semplicemente le microonde lontano dal cibo, con una cottura non uniforme e il rischio di danneggiare l'apparecchio. Meglio vetro, ceramica senza decorazioni metalliche o plastica dichiarata adatta al microonde.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FDA ed EPA le microonde appartengono alle radiazioni non ionizzanti, hanno energia sufficiente a far muovere gli atomi e le molecole, cioè a farli vibrare, ma non abbastanza da alterarli chimicamente o da strappare elettroni, come fanno invece i raggi X o i raggi gamma. L'energia assorbita si trasforma in calore, e le microonde esistono solo mentre il forno è acceso, non restano intrappolate nel cibo né nell'apparecchio dopo lo spegnimento.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legge, negli Stati Uniti un forno a microonde non può disperdere più di 5 milliwatt di microonde per centimetro quadrato, misurati a circa 2 pollici, cioè 5 centimetri, dalla superficie dell'apparecchio, per tutta la sua vita utile, ed è la norma federale 21 CFR 1030.10. Il forno ha inoltre interruttori di sicurezza che lo spengono appena si apre lo sportello. Il rischio pratico più comune non è la radiazione ma il calore, con ustioni da cibo o liquidi che escono più caldi di quanto ci si aspetti, e resta la cottura non uniforme, che può lasciare punti freddi dove i batteri sopravvivono. Mescolare il cibo, ruotare il piatto e lasciarlo riposare qualche minuto aiuta il calore a distribuirsi.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Harvard Health Publishing la cottura a microonde tende a preservare meglio vitamine termolabili come la vitamina C, perché i tempi sono più brevi e serve poca o nessuna acqua, la principale via di dispersione dei nutrienti nella bollitura. Uno studio pubblicato su Food Science and Biotechnology misura, per gli spinaci, una ritenzione di vitamina C del 91,10% con il microonde contro il 40,12% con la bollitura, con risultati simili sopra il 90% anche per carote, patate dolci e broccoli. La cottura a vapore, per esempio, preserva a sua volta bene i nutrienti.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Quaranta Percy Spencer era ingegnere e vicepresidente di Raytheon, azienda americana che produceva magnetron per i radar militari della Seconda guerra mondiale. Nel 1945, lavorando vicino a un magnetron acceso, si accorse che una barretta di cioccolato che teneva in tasca si era sciolta. Provò con dei chicchi di mais, che scoppiarono in popcorn, e poi con un uovo, che esplose. Da quelle prove nacque il primo forno a microonde commerciale, chiamato Radarange. La diffusione domestica arrivò dopo l'acquisizione di Amana Refrigeration,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Spencer aveva trovato un modo più efficiente di costruire i magnetron, sostituendo componenti lavorati con precisione con versioni più semplici da assemblare, e la produzione Raytheon passò da 17 a 2.600 unità al giorno. Non aveva mai finito le scuole elementari, arrivò a depositare 150 brevetti e ricevette la Distinguished Service Medal della Marina degli Stati Uniti. Il forno a microonde ha superato i 200 milioni di esemplari in uso nel mondo, secondo la stima riportata dal National Inventors Hall of Fame.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Il magnetron genera microonde, un tipo di radiazione elettromagnetica. Quando queste onde attraversano il cibo, le molecole d'acqua e le altre molecole polari le assorbono e vibrano più rapidamente, la vibrazione è calore, quindi il cibo si scalda. Se c'è tempo, seconda domanda dal quiz del Recap, perché una forchetta di metallo può generare scintille mentre le pareti del forno no? Perché il metallo isolato concentra il campo elettrico sui bordi appuntiti, mentre le pareti piatte riflettono le microonde in modo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forno a microonde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Onde radio, molecole d'acqua e calore per attrito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15666" y="2106016"/>
            <a:ext cx="21782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la fiamma dentro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forno a microonde?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L'onda che scalda l'acqua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Metallo, specchio e scintilla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Radiazioni non ionizzanti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scoperta per caso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L'onda che scalda l'acqua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magnetron alle molecole d'acqua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PRESA DI CORRENTE AL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onde radio lunghe circa 12 cm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più vibrano, più calore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Elettricità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 presa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Molecole d'acqua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assorbono le onde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attrito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SCALDARE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Forno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calda, convezione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L'aria, poi la superficie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Forno a microonde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Onde assorbite dall'acqua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L'acqua dentro il cibo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forno tradizionale scalda l'aria, il microonde scalda direttamente l'acqua del cibo.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calore non parte dal centro.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Come in un forno tradizionale nasce nello strato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esterno</a:t>
            </a:r>
            <a:pPr indent="0" marL="0">
              <a:lnSpc>
                <a:spcPct val="125000"/>
              </a:lnSpc>
              <a:buNone/>
            </a:pPr>
            <a:r>
              <a:rPr lang="en-US" sz="1750" dirty="0">
                <a:solidFill>
                  <a:srgbClr val="D8D6CF"/>
                </a:solidFill>
                <a:latin typeface="+mn-lt" pitchFamily="34" charset="0"/>
                <a:ea typeface="+mn-lt" pitchFamily="34" charset="-122"/>
                <a:cs typeface="+mn-lt" pitchFamily="34" charset="-120"/>
              </a:rPr>
              <a:t>, dove l'energia viene assorbita, e si propaga verso il centro per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conduzione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Metallo, specchio e scintilla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le pareti no e la forchetta sì</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STESSO METALLO, TRE COMPORTAMENTI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pareti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piatto e continuo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Rimandano le onde sul cibo, come specchi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forchetta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isolato e appuntito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 il campo elettrico e genera un arco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foglio piatto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Alluminio steso, o una pentola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 le onde lontano dal cibo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Radiazioni non ionizzanti</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dicono FDA ed EPA sul cibo e sul forno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cibo non diventa radioattivo.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microonde sono radiazioni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ionizzanti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fanno vibrare le molecole ma non le alterano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chimicamente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differenza dei raggi 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RISCHIO VERO NON È LA RADIAZIONE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tetto di legge negli Stati Uniti, a circa 5 cm dalla superficie del forno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Calore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rischio più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ustioni da cibo o liquidi più caldi del previsto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Freddo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punti che restano</a:t>
            </a:r>
            <a:pPr indent="0" marL="0">
              <a:lnSpc>
                <a:spcPct val="120000"/>
              </a:lnSpc>
              <a:buNone/>
            </a:pPr>
            <a:r>
              <a:rPr lang="en-US" sz="1500" dirty="0">
                <a:solidFill>
                  <a:schemeClr val="tx2"/>
                </a:solidFill>
                <a:latin typeface="+mn-lt" pitchFamily="34" charset="0"/>
                <a:ea typeface="+mn-lt" pitchFamily="34" charset="-122"/>
                <a:cs typeface="+mn-lt" pitchFamily="34" charset="-120"/>
              </a:rPr>
              <a:t>: dove la cottura non uniforme lascia sopravvivere i batteri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VITAMINA C NEGLI SPINACI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Bollitura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RITENZIONE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40,12%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vitamine vanno nell'acqua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Microonde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RITENZIONE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91,10%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Tempi brevi, poca acqua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confronto netto riguarda la bollitura, non ogni altro metodo di cottura.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Una scoperta per caso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radar militare e una barretta di cioccolato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L'HA SCOPERTO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 per i radar militari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Una barretta di cioccolato sciolta in tasca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acquisisce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DI PERCY SPENCER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magnetron 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produzione Raytheon dopo il suo metodo, da 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brevetti</a:t>
            </a:r>
            <a:pPr indent="0" marL="0">
              <a:lnSpc>
                <a:spcPct val="120000"/>
              </a:lnSpc>
              <a:buNone/>
            </a:pPr>
            <a:r>
              <a:rPr lang="en-US" sz="1500" dirty="0">
                <a:solidFill>
                  <a:schemeClr val="tx2"/>
                </a:solidFill>
                <a:latin typeface="+mn-lt" pitchFamily="34" charset="0"/>
                <a:ea typeface="+mn-lt" pitchFamily="34" charset="-122"/>
                <a:cs typeface="+mn-lt" pitchFamily="34" charset="-120"/>
              </a:rPr>
              <a:t>: depositati in carriera, senza aver finito le elementari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forni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superati nel mondo, secondo il National Inventors Hall of Fame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fa vibrare l'acqua dentro il forno?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calore del magnetron, per conduzione nell'aria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microonde, assorbite dalle molecole d'acqua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vapore acqueo pressurizzato nella camera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recaplica.com/it/tecnologia/forno-microonde-come-funziona/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Forno a microonde: come funziona e perché non fa male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