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 oggi risponde a una domanda pratica per chi viaggia: serve comprare una eSIM, una SIM locale, o niente?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dove si va: dentro l'Unione Europea il roaming del proprio operatore è già incluso a tariffa domestica dal 15 giugno 2017, quindi spesso non serve comprare nulla. Fuori da quest'area, invece, la scelta tra eSIM e SIM fisica locale conta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standard eSIM, mantenuto dalla GSMA in tre versioni (SGP.22 per i dispositivi di consumo, SGP.02 per il machine-to-machine, SGP.32 per l'Internet delle cose, pubblicato nel 2023), esiste da anni: a cambiare è stata la diffusione dell'uso in viaggio, non la tecnologia.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una connessione Wi-Fi o un hotspot disponibile, l'attivazione della eSIM si blocca: è il motivo per cui conviene farla prima di partire, o appena si trova una rete in aeroporto.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fatto-cardine di questo Recap: chi viaggia solo dentro quest'area può usare i dati del proprio piano italiano senza sovrapprezzi, per legge, senza comprare eSIM né SIM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L'eSIM vince sulla comodità e sull'attivazione da remoto; la SIM fisica locale vince quando non c'è ancora una connessione dati disponibile all'arrivo.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compatibilità non è scontata: prima di partire conviene controllare se il proprio modello supporta l'eSIM e se permette due profili attivi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2017, il 15 giugno. Seconda domanda per la classe: cosa cambia per chi ha un Pixel 10 venduto negli Stati Uniti, senza sportellino per la SIM fisica?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tabella di confronto e falsi miti, sono nella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locale?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eSIM e quando conviene rispetto alla scheda fisica, in viaggio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VIAGGIATORE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davvero comprare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per avere internet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all'estero?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eSIM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 piano dati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roaming dentro l'Unione Europea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contro SIM fisica: chi vince dove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TECNOLOGIA NUOVA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dispositivo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smartwatch Samsung Gear S2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smartphone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Google Pixel 2, a ottobre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eSIM nella maggior parte dei telefoni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questo anno in poi, anche su iPhone XS e XR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UNA ESIM DA VIAGGIO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sceglie il piano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 o all'arrivo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riceve il QR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si apre l'app dell'operatore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attiva con il Wi-Fi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una rete per completare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Unione Europea non serve comprare nulla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giugno 2017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il roaming del proprio operatore italiano è incluso a tariffa domestica in Unione Europea e Spazio Economico Europeo, e dal 2026 anche in Ucraina e Moldova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FISICA LOCALE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QR o app, serve il Wi-Fi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DISPOSITIVO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scheda da inserire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 fisica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negozio, senza rete dati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su ogni telefono con slot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paese di destinazione conta più della preferenza personale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COMPATIBILITÀ DEI DISPOSITIVI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telefoni che supportano l'eSIM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 parte dei modelli usciti da questo anno in poi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minimo su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iPhone XS o successivo, sbloccato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slot fisici su alcuni Pixel 10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modelli venduti negli Stati Uniti hanno solo l'eSIM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quale anno il roaming è incluso a tariffa domestica in Unione Europea?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eSIM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recaplica.com/it/tecnologia/esim-o-sim-locale/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Commissione Europea · Apple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eSIM: come funziona e quando conviene rispetto alla SIM locale — Recap</dc:title>
  <dc:subject>PptxGenJS Presentation</dc:subject>
  <dc:creator>Recaplica</dc:creator>
  <cp:lastModifiedBy>Recaplica</cp:lastModifiedBy>
  <cp:revision>1</cp:revision>
  <dcterms:created xsi:type="dcterms:W3CDTF">2026-09-20T19:29:28Z</dcterms:created>
  <dcterms:modified xsi:type="dcterms:W3CDTF">2026-09-20T19:29:28Z</dcterms:modified>
</cp:coreProperties>
</file>