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e Linux non sono solo tre interfacce diverse, cambiano il modo in cui si paga, si aggiorna e si personalizza un computer. Oggi vediamo quattro differenze concrete, chi paga e come, su quale hardware girano, come affrontano sicurezza e aggiornamenti, e dove ciascuno dei tre domina.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hardware di qualunque marca e chiede una licenza a pagamento; macOS è legato solo ai Mac di Apple; Linux è gratuito, open source e fa girare la maggior parte dei server web del mondo pur restando marginale sui desktop personali. Nessuno dei tre è oggettivamente il migliore, la scelta dipende dall'uso che se ne vuole fare, tra lavoro d'ufficio, sviluppo software, gaming o gestione di un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listino Microsoft Store l'edizione Home costa 139 dollari e la Pro 199,99, con l'upgrade da Home a Pro a 99,99 (prezzi del mercato USA rilevati il 6 settembre 2026). Molti utenti non pagano questa cifra direttamente, perché il produttore del PC la include già nel prezzo della macchina, ma la licenza resta un prodotto separato. macOS non ha un prezzo a sé, è incluso nell'acquisto di un Mac. Il kernel Linux è coperto dalla GNU GPL versione 2 (GPL-2.0 only), che garantisce quattro libertà di base, eseguire il programma, studiarne il codice, condividerlo e modificarlo, oltre al diritto di ridistribuirlo e persino venderlo, a patto che chi lo riceve possa ricostruire i binari a partire dai sorgenti.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una gamma molto ampia di computer di marche diverse, purché rispettino requisiti minimi precisi, per Windows 11 un processore 64-bit con almeno 2 core a 1 GHz, 4 GB di RAM, 64 GB di spazio, firmware UEFI con Secure Boot e un chip TPM 2.0. macOS segue la filosofia opposta e gira ufficialmente solo sui Mac. Apple ha avviato dal 2020 la transizione dai processori Intel ai chip Apple Silicon, e dal 2023 tutti i nuovi Mac in vendita montano questi chip (M1, M2, M3, M4); macOS Tahoe (macOS 26, uscito il 15 settembre 2025) è indicato da Apple come l'ultima versione major a supportare ancora i Mac con processore Intel. Rosetta è il livello di traduzione che permette alle app compilate per Intel di girare sui Mac Apple Silicon. Linux, come Windows, non è legato a un solo produttore, gira su PC compatibili x86-64 di qualunque marca, oltre che su server e piccoli computer a scheda singola.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richiede firmware UEFI con Secure Boot e un modulo TPM (Trusted Platform Module) versione 2.0 per la sicurezza, oltre a un processore 64-bit con 2 o più core, 4 GB di RAM e 64 GB di spazio. Il TPM 2.0, in particolare, non era presente su una parte consistente del parco PC già in circolazione, che così è rimasta esclusa dall'aggiornamento gratuito. Chi vuole tenere in vita un vecchio portatile senza TPM 2.0 trova spesso in una distribuzione Linux leggera un modo gratuito per allungarne la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Ognuno dei tre sistemi affronta la sicurezza in modo diverso, e nessuno dei tre approcci elimina da solo ogni rischio. Windows 11 punta su una base hardware più robusta, imponendo Secure Boot e TPM 2.0 fin dall'installazione, ma alcune funzioni di protezione, come BitLocker to Go, sono riservate alle edizioni Pro o superiori. macOS beneficia di un parco hardware molto più uniforme, interamente controllato da Apple. Linux, per via del codice sorgente aperto sotto licenza GPL, permette a chiunque di esaminarlo e correggerne le falle. Le distribuzioni con release LTS aggiungono un ciclo prevedibile, 5 anni di aggiornamenti gratuiti a ogni LTS, estendibili fino a 10 (15 con l'add-on Legacy) con l'abbonamento Ubuntu Pro. Oltre alle LTS, Ubuntu rilascia una versione interim ogni sei mesi, con 9 mesi di aggiornamenti ciascuna.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il Mac non prenda virus e che su macOS non serva nessuna protezione. macOS gira solo su hardware Apple, un ambiente più uniforme e controllato rispetto alla varietà di PC compatibili con Windows, ma questo non equivale a un'immunità da malware, phishing o errori dell'utente. Nessun sistema operativo, per la sola scelta di chi lo produce, può considerarsi al riparo da ogni minaccia, e non esiste una risposta univoca su quale dei tre sia il più sicuro.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desktop, a livello worldwide, Windows resta il sistema più diffuso con il 56,55% di quota secondo StatCounter Global Stats a giugno 2026, un dato di traffico web tracciato e non un conteggio diretto delle installazioni, ma comunque la prima rilevazione degli ultimi anni sotto il 60% per Windows; macOS e OS X insieme si fermano attorno al 16,37%, Linux al 4,39%. Tra i giocatori su Steam la distanza è ancora più marcata, Windows al 93,47% ad aprile 2026, Linux al 4,52% dopo aver sfiorato il 5% il mese precedente, complice anche la fine del supporto a Windows 10 che ha spinto parte degli utenti verso soluzioni Linux-based come SteamOS, macOS al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e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Licenza, hardware, sicurezza e diffusione a confronto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4122166"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cambia davvero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macOS e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paga, e come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 quale hardware gira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aggiornamenti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domina ciascuno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PAGA A PARTE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dollari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Home a listino, Pro 199,99</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È GIÀ NEL PREZZO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a parte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Incluso nell'acquisto di un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È LIBERO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di licenza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Gratuito, kernel GPL-2.0</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DUE FILOSOFIE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Qualunque marca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REQUISITI MINIMI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e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i Mac di Apple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chip Apple Silicon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si adatta a molte macchine, macOS a una sola famiglia.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817565" y="2106016"/>
            <a:ext cx="187365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tanti PC più vecchi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restano fuori da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SICUREZZA E AGGIORNAMENTI, TRE STRADE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per ogni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di aggiornamenti gratuiti, con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TPM di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Secure Boot, imposti dall'installazione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produttore per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parco hardware uniforme, controllato da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Anche il Mac va protetto.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gira su un parco hardware uniforme e controllato da Apple, ma questo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equivale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un'immunità da malware, phishing o errori dell'utente.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ARENE, TRE CLASSIFICHE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worldwide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di Windows a giugno 2026, dati StatCounter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giocatori su Steam</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ad aprile 2026, Linux al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girano su Linux, tra quelli con sistema operativo noto, dati W3Techs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recaplica.com/it/tecnologia/differenze-windows-macos-linux/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macOS e Linux a confronto: differenze, vantaggi e svantaggi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