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cambio manuale usa una frizione a dischi e ingranaggi che il guidatore innesta a mano, mentre il cambio automatico tradizionale cambia marcia da solo grazie a un convertitore di coppia idraulico e a rotismi epicicloidali pilotati da una centralina. Alle due soluzioni classiche si sono aggiunte varianti più recenti come il cambio a doppia frizione e il CVT a cinghia. Vediamo come funzionano e perché la scelta cambia da mercato a mercato.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 cambio manuale è il guidatore a decidere quando cambiare marcia e ad azionare la frizione con un pedale dedicato. Nel cambio automatico tradizionale il guidatore non deve fare nulla, perché a decidere quando cambiare rapporto è un corpo valvole idraulico, pilotato da sensori che leggono il carico del motore, la velocità e l'apertura della farfalla.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frizione è un disco posto tra il volano del motore e il piatto premente del cambio, e quando il pedale è premuto il disco si stacca dal volano e interrompe il flusso di coppia verso gli ingranaggi. Dentro la scatola, un'auto moderna usa tre alberi, uno primario collegato alla frizione, un controalbero e uno secondario da cui esce la coppia verso le ruote. Gli ingranaggi restano sempre in presa reciproca e girano liberi sull'albero secondario finché non li blocca un manicotto dentato scorrevole, il dog clutch; prima che il manicotto si innesti, anelli sincronizzatori conici pareggiano il regime di rotazione tra ingranaggio e albero, ed è questo meccanismo a evitare lo stridio dei cambi più vecchi.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cambio automatico tradizionale non ha una frizione a dischi comandata dal guidatore, e al suo posto lavora un convertitore di coppia, un componente idraulico composto da tre parti. La girante è imbullonata al volano del motore e, girando, muove il fluido di trasmissione; la turbina, collegata all'albero del cambio, viene messa in moto da quel fluido; lo statore, posizionato tra le due, dirige il flusso. A bassa velocità lo statore rimane fermo e redirige il fluido verso la girante, moltiplicando la coppia motrice; quando i giri salgono, lo statore comincia a ruotare liberamente e il convertitore si comporta come un semplice giunto fluido, senza più moltiplicare nulla.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Tra il cambio manuale puro e l'automatico a convertitore di coppia esistono i cambi robotizzati, meccanicamente cambi manuali con frizione tradizionale in cui un attuatore idraulico elettronico comanda sia la cambiata sia la frizione al posto del guidatore; il Selespeed, introdotto nel 1999 sull'Alfa Romeo 156 e sviluppato dall'italiana Magneti Marelli, poteva funzionare in modalità sequenziale o in una modalità city che lo rendeva di fatto un automatico. Il cambio a doppia frizione usa due frizioni separate per le marce pari e per quelle dispari, così mentre una è innestata l'altra ha già preselezionato il rapporto successivo; il concetto fu delineato nel 1939 dall'ingegnere francese Adolphe Kégresse, Porsche lo sviluppò per le corse dalla fine degli anni Settanta fino al collaudo del PDK su una 956 nel 1983, e arrivò al grande pubblico nel 2003 con la Volkswagen Golf R32 europea e il suo cambio DSG. Il CVT non ha marce fisse, e la prima auto di serie a montarne uno fu l'olandese DAF 600 nel 1958; nel 1987 Subaru montò sulla Justy il primo CVT a cinghia d'acciaio a controllo elettronico, e nel 1997 la Toyota Prius introdusse il Toyota Hybrid System.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cambio automatico tradizionale genera i rapporti fissi con rotismi epicicloidali, un ingranaggio solare al centro, una corona dentata esterna e un gruppo di ingranaggi planetari che ruotano tra i due; bloccando un elemento del rotismo e mettendone in moto un altro si ottiene un rapporto diverso, e un automatico a tre marce usa tipicamente due gruppi epicicloidali in combinazione. Il CVT usa invece una cinghia trapezoidale che scorre tra due pulegge a diametro variabile, e avvicinando o allontanando le semipulegge il rapporto di trasmissione cambia in modo continuo, senza gradini di cambiata percepibili. Un CVT a cinghia raggiunge un'efficienza meccanica attorno all'88%, spesso compensata dal fatto che il motore può girare sempre al regime più efficiente; lo svantaggio più citato dai guidatori è la sensazione elastica in accelerazione.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sorpasso in efficienza, secondo i dati dell'agenzia ambientale statunitense EPA, è avvenuto attorno al 2010-2012. Il fattore decisivo è il numero di rapporti disponibili, perché nel 1980 il mercato era dominato dagli automatici a tre marce, nel 1999 il quattro marce era già lo standard su oltre l'80% dei veicoli, e i cambi automatici moderni offrono comunemente 8, 9 o persino 10 rapporti contro un massimo di 6 tipico del manuale. Più rapporti significano più occasioni per tenere il motore vicino al suo regime ideale. Sono medie di mercato rilevate dall'EPA, non il verdetto su una singola auto.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Negli Stati Uniti la quota di auto nuove con cambio manuale è scesa sotto l'1% a partire dal model year 2021, contro quasi il 35% nel 1980; in Europa, invece, il manuale rappresentava ancora quasi il 29% delle nuove immatricolazioni nei cinque maggiori mercati del continente nel 2024. A pesare non sono solo i consumi, perché la benzina in Germania costa circa 7,45 dollari al gallone contro una media di circa 3 dollari negli Stati Uniti, e in alcuni paesi europei come il Regno Unito esistono patenti distinte per cambio manuale e automatico, per cui chi impara sul manuale può guidare anche l'automatico ma non vale il contrario. Il risultato è che i costruttori devono continuare a produrre cambi diversi per mercati con abitudini di guida molto diverse tra loro.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ripassare, sul Recap online ci sono il quiz da 5 domande e le 8 flashcards, con tutte le fonti complete in fondo alla pagina.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TECNOLOGIA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Cambio manuale e cambio automatico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succede davvero tra il motore e le ruote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PRIMA DOMANDA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4361332" y="2843632"/>
            <a:ext cx="2861615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sceglie la marcia, il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guidatore o la centralina?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QUATTRO TAPPE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cambio manuale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L'automatico tradizionale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varianti moderne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Consumi, costi, diffusione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SUCCEDE A OGNI CAMBIATA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1234440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Frizione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tra volano e piatto premente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4773168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Ingranaggi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sempre in presa reciproca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91440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Pedale premuto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disco si stacca dal volano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295851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317443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Sincronizzatori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pareggiano i regimi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7834579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Marcia innestata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manicotto dentato la blocca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DENTRO IL CONVERTITORE DI COPPIA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Girante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Imbullonata al volano motore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Girando, muove il fluido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Turbina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Sull'albero del cambio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fluido la mette in moto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Statore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Moltiplica la coppia motrice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bassa velocità rimanda il fluido alla girante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RAPPORTO CONTINUO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CVT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1958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DAF 600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Cinghia tra due pulegge variabili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ROBOTIZZATO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Selespeed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1999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Alfa 156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Manuale con frizione automatizzata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DOPPIA FRIZIONE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DSG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4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2003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Golf R32</a:t>
            </a:r>
            <a:endParaRPr lang="en-US" sz="44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Marce pari e dispari, due frizioni</a:t>
            </a:r>
            <a:endParaRPr lang="en-US" sz="13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RAPPORTI FISSI, O CONTINUI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Automatico tradizionale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SI OTTENGONO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Rotismi epicicloidali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QUANTE MARCE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numero fisso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CVT a cinghia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SI OTTENGONO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Cinghia tra due pulegge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QUANTE MARCE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Nessuna marcia fissa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primo lavora a gradini, il secondo varia con continuità.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Non è più l'automatico a consumare di più.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Nel 1990 le automatiche consumavano in media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5% in più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delle manuali equivalenti. Nel 2022, secondo i dati EPA, ne consumavano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5% in meno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DOVE SI GUIDA COSA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&lt;1%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delle auto nuove USA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nel model year 2023, contro quasi il 35% nel 1980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29%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delle nuove in Europa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nei cinque maggiori mercati, nel 2024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7,45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dollari al gallone, circa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benzina in Germania, contro circa 3 negli USA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Quiz da 5 domande e 8 flashcards: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recaplica.com/it/tecnologia/differenze-cambio-manuale-automatico/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EPA · The Autopian · SlashGear · Cars.com · How A Car Works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Cambio manuale e cambio automatico: come funzionano e cosa cambia davvero — Recap</dc:title>
  <dc:subject>PptxGenJS Presentation</dc:subject>
  <dc:creator>Recaplica</dc:creator>
  <cp:lastModifiedBy>Recaplica</cp:lastModifiedBy>
  <cp:revision>1</cp:revision>
  <dcterms:created xsi:type="dcterms:W3CDTF">2026-09-20T19:29:28Z</dcterms:created>
  <dcterms:modified xsi:type="dcterms:W3CDTF">2026-09-20T19:29:28Z</dcterms:modified>
</cp:coreProperties>
</file>