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DBMS è il software che permette di creare, interrogare e aggiornare i dati di un database, senza dover sapere come sono salvati fisicamente, secondo IBM.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una persona a farlo riga per riga: è il DBMS, il software che crea, interroga e aggiorna i dati al posto di chi amministra il sistema.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Snowflake, i metodi più vecchi, fogli di calcolo, documenti di testo o file stampati, erano lenti e portavano a dati duplicati o isolati, di scarsa qualità e con una sicurezza debole.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MongoDB colloca la progettazione del modello relazionale negli anni '70: i dati stanno in tabelle collegate da chiavi esterne e si interrogano con SQL.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MongoDB elenca almeno quattro famiglie NoSQL molto diverse tra loro, documentale, chiave-valore, colonnare e a grafo, ciascuna pensata per un problema diverso.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IBM descrive il modello a rete come simile al gerarchico, con una differenza precisa, ogni record figlio può collegarsi a più record genitori invece che a uno solo.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confonde i due modelli immagina la stessa struttura ad albero: la differenza sta proprio nel numero di genitori che un figlio può avere.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più di uno: è la differenza rispetto al modello gerarchico, dove ogni figlio ha un solo genitore. Seconda domanda per la classe, quale DBMS relazionale conoscete già di nome?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perché il modello relazionale, con le sue tabelle e le sue chiavi, resta il più diffuso tra tutti.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DBMS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software che crea, interroga e aggiorna un database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26918" y="2106016"/>
            <a:ext cx="249727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tiene in ordine i dati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migliaia di clienti?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 DBMS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relazionale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mondo NoSQL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Gerarchico, rete e oggetti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un DBMS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software che gestisce i dati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E DOPO IL DBMS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File e fogli manuali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Duplicati o isolati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SICUREZZA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Debole (Snowflake)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DBMS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Centralizzati, coerenti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SICUREZZA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facile da garantire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DBMS riduce la ridondanza e centralizza i dati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relazionale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Tabelle collegate da chiavi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ESEMPI DI DBMS RELAZIONALI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MySQL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 source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gli esempi citati da Snowflake e MongoDB.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Oracle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Commerciale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gli esempi citati da MongoDB.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PostgreSQL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 source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relazionale nasce negli anni '70 (MongoDB).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mondo NoSQL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solo tabelle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FAMIGLIE NOSQL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Documentale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Documenti JSON, BSON o XML, annidabili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MongoDB è un esempio citato da Snowflake.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Chiave-valore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attributo, un valore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Redis e Riak KV sono esempi citati da MongoDB.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grafo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Nodi collegati da relazioni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Neo4j è un esempio citato da MongoDB.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Gerarchico, rete e oggetti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modelli più antichi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GENITORI PER FIGLIO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genitore per figlio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modello gerarchico, come un albero genealogico (MongoDB).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genitori per figlio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modello a rete, con una struttura a grafo (IBM, Snowflake).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Oggetti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attributi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Nel modello orientato a oggetti, con legami che persistono (IBM, MongoDB).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modello a rete non è una copia del gerarchico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gerarchico ammette un solo genitore per figlio,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modello a rete 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secondo IBM.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modello a rete, quanti genitori può avere un dato figlio?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Più di uno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Sempre uno solo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Nessuno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completo, con quiz e mappa concettuale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recaplica.com/it/tecnologia/dbms-cose-tipi-esempi/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IBM · Snowflake · MongoDB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DBMS: cos'è, i tipi principali e alcuni esempi — Recap</dc:title>
  <dc:subject>PptxGenJS Presentation</dc:subject>
  <dc:creator>Recaplica</dc:creator>
  <cp:lastModifiedBy>Recaplica</cp:lastModifiedBy>
  <cp:revision>1</cp:revision>
  <dcterms:created xsi:type="dcterms:W3CDTF">2026-09-28T01:46:52Z</dcterms:created>
  <dcterms:modified xsi:type="dcterms:W3CDTF">2026-09-28T01:46:52Z</dcterms:modified>
</cp:coreProperties>
</file>