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database relazionali sono il modo più diffuso di organizzare i dati di un'applicazione, dal registro di una biblioteca a un negozio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sa perché l'ordine porta con sé solo l'identificativo del cliente, una chiave esterna che punta alla riga giusta nella tabella clienti.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tabella è un insieme di righe identificato da un nome, e ogni riga condivide le stesse colonne delle altre, secondo la documentazione ufficiale di PostgreSQL.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chiave primaria vive dentro la propria tabella, la chiave esterna guarda fuori, verso la chiave primaria di un'altra tabella.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tipo di relazione dipende da quante righe di una tabella corrispondono a quante righe dell'altra.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crede il contrario immagina un database che duplica ovunque gli stessi dati, esattamente il problema che il modello relazionale risolve.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Codd pubblica il paper su Communications of the ACM nel 1970, applicando la teoria matematica delle relazioni alla gestione di grandi archivi di dati condivisi.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uno a molti: più ordini per lo stesso cliente, un solo cliente per ogni ordine. Seconda domanda per la classe, in questo esempio quale colonna è la chiave esterna?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il modello relazionale ha sostituito i modelli gerarchico e a 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tabelle, righe e chiavi organizzano i dati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50816" y="2843632"/>
            <a:ext cx="26900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sa un sistema quale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cliente ha fatto un ordine?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Tabelle e righe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chiavi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relazioni tra tabelle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Codd a SQL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Tabelle e righe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L'unità di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CONTENITORE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righe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tema preciso, come clienti o ordini.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RECORD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riga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cliente, un ordine, un record solo.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Colonna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campo</a:t>
            </a:r>
            <a:endParaRPr lang="en-US" sz="4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Nome, data, importo, sempre lo stesso tipo.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chiavi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tiene insieme i 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CHIAVI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Identifica ogni riga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vuota, mai ripetuta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esterna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a un'altra tabella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 esistere davvero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evitano di ripetere gli stessi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relazioni tra tabelle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modi di collegarsi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RELAZIONE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a uno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riga verso una sola riga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codice fiscale.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a molti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riga verso più righe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cliente, molti ordini.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a molti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righe verso più righe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studenti, molti corsi.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esterna non copia l'intera riga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Contiene solo il valore della chiave primaria collegata, il resto dei dati resta nell'altra tabella.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Codd a SQL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origini del modello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INVENTATO IL MODELLO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F. Codd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IBM, San Jose, 1970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modello relazionale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chiave primaria ed esterna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Slega i dati dalla macchina che li salva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cliente può fare più ordini, ma un ordine ha un solo cliente, che relazione 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a molti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Molti a molti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a 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recaplica.com/it/tecnologia/database-relazionali/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Codd 1970 · PostgreSQL Docs · MIT 11.521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relazionali: come tabelle, righe e chiavi organizzano i dati — Recap</dc:title>
  <dc:subject>PptxGenJS Presentation</dc:subject>
  <dc:creator>Recaplica</dc:creator>
  <cp:lastModifiedBy>Recaplica</cp:lastModifiedBy>
  <cp:revision>1</cp:revision>
  <dcterms:created xsi:type="dcterms:W3CDTF">2026-09-28T01:16:03Z</dcterms:created>
  <dcterms:modified xsi:type="dcterms:W3CDTF">2026-09-28T01:16:03Z</dcterms:modified>
</cp:coreProperties>
</file>