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comunicazione visiva trasmette messaggi e idee attraverso immagini, tipografia, colori e spazio (IxDF).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guida ha imparato il codice della strada: è così che un segno diventa comprensibile. Il legame tra un segno e il suo significato si impara con l'uso.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segno comunica perché una comunità ne condivide il significato (thecommspot.com).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immagini sono messaggi costruiti da chi le crea (sustainability-directory.com).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Vicinanza, somiglianza e chiusura sono tre dei cinque principi Gestalt formulati negli anni Venti del Novecento (IxDF).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visual design combina questi elementi per migliorare aspetto e usabilità del messaggio (IxDF).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manuale FHWA del 2003 fissa queste misure perché chi guida abbia il tempo di reagire.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standardizzazione per forma e colore rende i segnali riconoscibili in fretta (Wikipedia, Traffic sign design).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contesto culturale e gli schemi di chi guarda cambiano l'interpretazione (sustainability-directory.com). Seconda domanda per la classe: quale principio Gestalt userebbe un manifesto per far leggere un titolo prima del resto?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Un'immagine comunica attraverso segni appresi culturalmente, principi di percezione automatici e scelte di visual design.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Comunicazione visiva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un'immagine arriva a dire qualcosa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SEGNALE, LETTO IN UN ISTANTE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82874" y="2106016"/>
            <a:ext cx="42172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triangolo rosso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dice pericolo?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SEGNO AL SEGNALE STRADALE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Segni e significati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della Gestalt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del visual design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segnaletica, messa alla prova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Segni e significati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rende leggibile un'immagine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UN SEGNO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segno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immagine, oggetto o gesto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 un significato a chi lo osserva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significante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visibile del segno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legame con ciò che rappresenta si impara con l'esperienza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convenzione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condivisa da una comunità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rende il segno leggibile a chi la conosce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MOSTRA DAVVERO UN'IMMAGINE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crede spesso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OGGETTIVA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mostra la realtà così com'è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NEUTRA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prende posizione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fatti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COSTRUITA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riflette le scelte di chi la crea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INTERPRETABILE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letture secondo il contesto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Un'immagine riflette scelte e punti di vista di chi l'ha fatta.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della Gestalt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l'occhio raggruppa ciò che vede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PRINCIPIO GESTALT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Vicinanza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5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elementi vicini si leggono come un gruppo unico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PRINCIPIO GESTALT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Somiglianza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5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e colore uguali segnalano lo stesso insieme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PRINCIPIO GESTALT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Chiusura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5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mente completa da sola le parti mancanti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strumenti del visual design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Tipografia, colore, spazio, composizione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INGREDIENTI DEL VISUAL DESIGN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Composizione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disposizione scelta apposta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Tipografia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 cosa leggere prima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Colore e spazio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distinguono e separano gli elementi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Gerarchia visiva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 l'importanza dei contenuti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segnaletica, messa alla prova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Leggibile in pochi secondi, a distanza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LEGGIBILE UN SEGNALE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 mm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12 metri di distanza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quanto devono essere alte le lettere perché si leggano in tempo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leggibile, di giorno e di notte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segnale deve restare leggibile in entrambe le condizioni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STANDARDIZZAZIONE, DAL 2003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segnaletica stradale funziona perché è standardizzata per forma e colore.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appresa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da chi guida, come ogni altro segno visivo.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persone possono leggere la stessa immagine in modo diverso?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una delle due sbaglia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contesto culturale cambia l'interpretazione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 colori hanno un significato fisso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Approfondisci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recaplica.com/it/tecnologia/comunicazione-visiva/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IxDF · thecommspot.com · Wikipedia · FHWA MUTCD · sustainability-directory.com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Comunicazione visiva: cos'è e come funziona — Recap</dc:title>
  <dc:subject>PptxGenJS Presentation</dc:subject>
  <dc:creator>Recaplica</dc:creator>
  <cp:lastModifiedBy>Recaplica</cp:lastModifiedBy>
  <cp:revision>1</cp:revision>
  <dcterms:created xsi:type="dcterms:W3CDTF">2026-10-11T04:25:31Z</dcterms:created>
  <dcterms:modified xsi:type="dcterms:W3CDTF">2026-10-11T04:25:31Z</dcterms:modified>
</cp:coreProperties>
</file>