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portaerei è una nave da guerra pensata per far decollare e atterrare aerei in mezzo al mare, trasformando di fatto il ponte in una pista d'aeroporto mobile. Da quando la prima, la britannica HMS Argus, entrò in servizio nel 1918, le portaerei sono diventate tra le navi da combattimento più importanti delle marine militari. Oggi vediamo come funziona il ponte di volo, come si è arrivati alla propulsione nucleare e cosa distingue una portaerei americana da una come l'italiana Cavour.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un ponte di volo lungo centinaia di metri e, a seconda del progetto, con catapulte che lanciano gli aerei o rampe che li assistono al decollo. La prima nave a riuscirci con un ponte continuo, senza ostacoli da un capo all'altro, fu la britannica HMS Argus, completata nel settembre 1918.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HMS Argus nacque come transatlantico italiano, fu acquistata dalla Royal Navy nel 1916 e completata come portaerei nel settembre 1918, con un ponte di volo lungo circa 170 metri. Il 24 settembre 1960 fu varata la Enterprise, prima portaerei a propulsione nucleare, entrata in servizio l'anno dopo con otto reattori per le sue quattro eliche. Dal 1975 le dieci portaerei classe Nimitz hanno preso il suo posto: bastano loro due soli reattori per raggiungere velocità comparabili, e il nucleo di uranio dura circa 13 anni tra un rifornimento e l'altro.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Federation of American Scientists, la catapulta a vapore di una portaerei classe Nimitz porta un caccia da 37 tonnellate da fermo a 180 miglia orarie, circa 290 km/h, in meno di tre secondi, usando meno di 300 piedi, circa 91 metri, di ponte disponibile. I cavi d'arresto fanno il lavoro inverso in atterraggio: fermano un aereo che arriva a 150 miglia orarie in meno di 400 piedi, agganciandolo con cavi d'acciaio spessi circa 5 cm collegati a pistoni idraulici sotto il ponte.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ponte di volo di una portaerei usa sette colori di divisa per distinguere i ruoli a colpo d'occhio in un ambiente rumoroso e caotico, secondo il servizio ufficiale della Difesa statunitense DVIDS. Il giallo è dedicato agli 'handlers', che dirigono gli aeromobili e garantiscono la sicurezza del personale. Il viola è per chi rifornisce di carburante i velivoli in modo rapido e sicuro. Il rosso segna chi movimenta le munizioni e fa parte del primo intervento antincendio. Esistono poi il blu per gli ascensori, il bianco per sicurezza e medici, il verde per la manutenzione di catapulte e cavi d'arresto, il marrone per i tecnici assegnati ai singoli aeromobili.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Sulle portaerei CATOBAR, come le statunitensi classe Nimitz, le catapulte lanciano gli aerei e i cavi d'arresto li fermano in atterraggio. Le STOVL, come l'italiana Cavour, non hanno catapulte: usano una rampa a sci, nel suo caso inclinata di 12°, per assistere il decollo di aerei capaci di decollo corto o atterraggio verticale, come l'F-35B. La differenza dipende dal tipo di aerei che la portaerei è progettata per imbarcare, non dalla generazione della nave.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confronto di scala è netto: la Cavour disloca 27.100 tonnellate a pieno carico con un equipaggio di 1.210 persone e un'autonomia di circa 7.000 miglia nautiche, quasi 18 giorni di navigazione continua a 16 nodi. Una portaerei nucleare statunitense classe Nimitz arriva invece a circa 97.000 tonnellate, con un equipaggio complessivo, nave più ala aerea, di oltre 5.600 persone.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dibattito professionale della marina statunitense questa immagine da film viene messa in discussione: una portaerei schierata può essere più esposta di quanto si creda comunemente a un cosiddetto 'mission kill', la perdita della capacità operativa senza che la nave affondi davvero. Le portaerei moderne puntano più sulla ridondanza dei sistemi e sulla capacità operativa che su uno spessore di corazza da corazzata d'altri tempi.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È una scelta specifica della flotta statunitense, dove il nucleo di uranio di una Nimitz dura circa 13 anni tra un rifornimento e l'altro. Molte altre marine, come quella italiana con la Cavour, usano portaerei a propulsione convenzionale, con turbine a gas: restano portaerei a tutti gli effetti, solo costruite con priorità diverse.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A. Le CATOBAR, come le classi Nimitz e Ford, usano catapulte per il decollo e cavi d'arresto per l'atterraggio; le STOVL, come la Cavour, usano una rampa a sci per aerei a decollo corto o atterraggio verticale. Se c'è tempo, seconda domanda dal quiz del Recap: quanti reattori nucleari equipaggia tipicamente una portaerei classe Nimitz? Due, con un nucleo di uranio che dura circa 13 anni.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Portaerei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una nave diventa un aeroporto in mezzo al mare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PUNTO DI PARTENZA</a:t>
            </a:r>
            <a:endParaRPr lang="en-US" sz="1300" dirty="0"/>
          </a:p>
        </p:txBody>
      </p:sp>
      <p:sp>
        <p:nvSpPr>
          <p:cNvPr id="3" name="Shape 1"/>
          <p:cNvSpPr/>
          <p:nvPr/>
        </p:nvSpPr>
        <p:spPr>
          <a:xfrm>
            <a:off x="2793340" y="2106016"/>
            <a:ext cx="284596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si trasforma una nave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in una pista d'aeroporto?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Dalla prima portaerei alla propulsione nucleare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succede sul ponte di volo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CATOBAR contro STOVL</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Vita a bordo, e un falso mito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00" b="1" dirty="0">
                <a:solidFill>
                  <a:schemeClr val="tx1"/>
                </a:solidFill>
                <a:latin typeface="+mj-lt" pitchFamily="34" charset="0"/>
                <a:ea typeface="+mj-lt" pitchFamily="34" charset="-122"/>
                <a:cs typeface="+mj-lt" pitchFamily="34" charset="-120"/>
              </a:rPr>
              <a:t>Dalla prima portaerei al nucleare</a:t>
            </a:r>
            <a:endParaRPr lang="en-US" sz="2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Dalla HMS Argus alla classe Nimitz</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SECOLO DI PORTAEREI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Origine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nata come transatlantico italiano</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Solo due reattori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Nimitz ne basta un quarto della Enterprise</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1918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HMS Argus, primo ponte continuo</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1961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entra in servizio la Enterprise, prima nucleare</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1975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debutta la classe Nimitz</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CATAPULTA IN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tonnellate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peso di un caccia lanciato dalla catapulta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miglia orarie</a:t>
            </a:r>
            <a:pPr indent="0" marL="0">
              <a:lnSpc>
                <a:spcPct val="120000"/>
              </a:lnSpc>
              <a:buNone/>
            </a:pPr>
            <a:r>
              <a:rPr lang="en-US" sz="1500" dirty="0">
                <a:solidFill>
                  <a:schemeClr val="tx2"/>
                </a:solidFill>
                <a:latin typeface="+mn-lt" pitchFamily="34" charset="0"/>
                <a:ea typeface="+mn-lt" pitchFamily="34" charset="-122"/>
                <a:cs typeface="+mn-lt" pitchFamily="34" charset="-120"/>
              </a:rPr>
              <a:t>: la velocità di decollo raggiunta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meno di 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secondi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tempo per raggiungerla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50" b="1" dirty="0">
                <a:solidFill>
                  <a:schemeClr val="tx1"/>
                </a:solidFill>
                <a:latin typeface="+mj-lt" pitchFamily="34" charset="0"/>
                <a:ea typeface="+mj-lt" pitchFamily="34" charset="-122"/>
                <a:cs typeface="+mj-lt" pitchFamily="34" charset="-120"/>
              </a:rPr>
              <a:t>Cosa succede sul ponte di volo</a:t>
            </a:r>
            <a:endParaRPr lang="en-US" sz="2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caos organizzato, a colpo d'occhio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SETTE COLORI, SETTE RUOLI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Giallo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Handlers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Dirigono gli aeromobili e la sicurezza del personale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Viola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Rifornimento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Carburante rapido e sicuro su ponte e hangar</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Rosso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Munizioni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 caricano e fanno parte del team antincendio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CATOBAR contro STOVL</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Due modi diversi di far volare gli aerei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FAMIGLIE DI PROGETTO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CATOBAR, es. Nimitz</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DECOLLO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 catapulta a vapore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ATTERRAGGIO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Frenato dai cavi d'arresto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STOVL, es. Cavour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DECOLLO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Rampa a sci, inclinata 12°</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ATTERRAGGIO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Corto o verticale, senza cavi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scelta dipende dagli aerei che la nave deve imbarcare, non da quanto sia recente.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SCALE MOLTO DIVERSE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27.100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tonnellate</a:t>
            </a:r>
            <a:pPr indent="0" marL="0">
              <a:lnSpc>
                <a:spcPct val="120000"/>
              </a:lnSpc>
              <a:buNone/>
            </a:pPr>
            <a:r>
              <a:rPr lang="en-US" sz="1500" dirty="0">
                <a:solidFill>
                  <a:schemeClr val="tx2"/>
                </a:solidFill>
                <a:latin typeface="+mn-lt" pitchFamily="34" charset="0"/>
                <a:ea typeface="+mn-lt" pitchFamily="34" charset="-122"/>
                <a:cs typeface="+mn-lt" pitchFamily="34" charset="-120"/>
              </a:rPr>
              <a:t>: la Cavour italiana, a pieno carico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97.000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tonnellate</a:t>
            </a:r>
            <a:pPr indent="0" marL="0">
              <a:lnSpc>
                <a:spcPct val="120000"/>
              </a:lnSpc>
              <a:buNone/>
            </a:pPr>
            <a:r>
              <a:rPr lang="en-US" sz="1500" dirty="0">
                <a:solidFill>
                  <a:schemeClr val="tx2"/>
                </a:solidFill>
                <a:latin typeface="+mn-lt" pitchFamily="34" charset="0"/>
                <a:ea typeface="+mn-lt" pitchFamily="34" charset="-122"/>
                <a:cs typeface="+mn-lt" pitchFamily="34" charset="-120"/>
              </a:rPr>
              <a:t>: una Nimitz statunitense, a pieno carico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persone</a:t>
            </a:r>
            <a:pPr indent="0" marL="0">
              <a:lnSpc>
                <a:spcPct val="120000"/>
              </a:lnSpc>
              <a:buNone/>
            </a:pPr>
            <a:r>
              <a:rPr lang="en-US" sz="1500" dirty="0">
                <a:solidFill>
                  <a:schemeClr val="tx2"/>
                </a:solidFill>
                <a:latin typeface="+mn-lt" pitchFamily="34" charset="0"/>
                <a:ea typeface="+mn-lt" pitchFamily="34" charset="-122"/>
                <a:cs typeface="+mn-lt" pitchFamily="34" charset="-120"/>
              </a:rPr>
              <a:t>: l'equipaggio della Cavour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Vita a bordo, e un falso mito</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Migliaia di persone, e una fortezza non così inaffondabile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 portaerei non sono fortezze inaffondabili.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Nel dibattito professionale della marina statunitense stessa, una portaerei schierata può perdere capacità operativa, il cosiddetto mission kill, molto prima di affondare davvero.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3905352" y="2843632"/>
            <a:ext cx="247771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Tutte le portaerei sono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propulsione nucleare?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Cosa distingue una portaerei CATOBAR da una STOVL?</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Le CATOBAR usano catapulte e cavi d'arresto, le STOVL una rampa a sci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Le CATOBAR sono sempre più piccole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Le STOVL non imbarcano mai elicotteri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recaplica.com/it/tecnologia/come-funziona-una-portaerei/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Britannica · FAS · Marina Militare · DVIDS · NAVAIR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Portaerei: come funziona e cosa succede sul ponte di volo — Recap</dc:title>
  <dc:subject>PptxGenJS Presentation</dc:subject>
  <dc:creator>Recaplica</dc:creator>
  <cp:lastModifiedBy>Recaplica</cp:lastModifiedBy>
  <cp:revision>1</cp:revision>
  <dcterms:created xsi:type="dcterms:W3CDTF">2026-09-20T19:29:28Z</dcterms:created>
  <dcterms:modified xsi:type="dcterms:W3CDTF">2026-09-20T19:29:28Z</dcterms:modified>
</cp:coreProperties>
</file>