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Internet è una rete di reti, reti indipendenti che si parlano perché hanno accettato le stesse regole, i protocolli. Oggi seguiamo un indirizzo digitato nel browser, dal primo tratto in Wi-Fi fino alla pagina disegnata sullo schermo, e guardiamo chi fa cosa lungo la strada, gli indirizzi IP, il DNS, i pacchetti, i router e i cavi.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Digiti un indirizzo, premi Invio, e in meno di un secondo hai davanti una pagina che sta fisicamente dall'altra parte del mondo. In quel secondo succedono almeno quattro cose distinte. Il tuo dispositivo scopre a quale numero corrisponde quel nome, apre una conversazione con la macchina che sta a quel numero, i dati vengono spezzati in pacchetti che attraversano decine di reti diverse, e il browser rimette insieme i pezzi.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pezzo che rende possibile il collegamento è il router, un computer specializzato che fa un mestiere solo, come spiega la documentazione di MDN, guarda l'indirizzo scritto su un pacchetto di dati e lo passa alla rete successiva, quella che lo avvicina alla destinazione. Nessun router conosce l'intero percorso, ognuno conosce solo il passo dopo. Il modem-router di casa tiene insieme la tua piccola rete e la collega a quella dell'operatore, che a sua volta si collega ad altri operatori. Il Wi-Fi è soltanto l'ultimo tratto, quello tra il tuo divano e il router. Nessuno possiede la rete per intero, le reti sono di operatori, università, aziende e istituzioni diverse che si collegano fra loro per scelta.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Internet è la rete fisica e logica che collega i computer, fatta di cavi, router, modem e protocolli IP e TCP; il web è l'insieme di pagine e collegamenti che si consultano con un browser tramite il protocollo HTTP, ed è uno dei servizi che viaggiano sull'infrastruttura. Il web è nato più di vent'anni dopo la rete che lo ospita. Una videochiamata, la posta elettronica o l'aggiornamento di un'app viaggiano su Internet senza passare dal web.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un pacchetto arrivi da qualche parte, quel qualche parte deve avere un indirizzo. L'indirizzo IP è definito nell'RFC 791 del settembre 1981, lungo 32 bit, i quattro numeri separati da punti tipo 192.0.2.172. Trentadue bit sembravano tantissimi nel 1981; con miliardi di dispositivi collegati non bastano più, e per questo esiste IPv6, definito nell'RFC 8200 del 2017, con indirizzi da 128 bit pensati per avere molti più nodi indirizzabili e una gerarchia di indirizzamento più ampia. Le due versioni convivono da anni. Lo stesso RFC 791 dichiara che IP non fornisce un servizio di comunicazione affidabile, nessuna conferma di ricezione e nessun controllo sugli errori.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dispositivo chiede al DNS l'indirizzo numerico corrispondente al nome, poi apre una connessione con quel server e gli chiede la pagina. La risposta torna spezzata in pacchetti che attraversano i router del tuo operatore e di quelli intermedi; il browser li rimette in ordine e disegna la pagina. Tutto questo di solito in meno di un secondo. Il DNS è la rubrica che traduce un nome come recaplica.com nell'indirizzo IP corrispondente, ed è la prima domanda che il dispositivo fa.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IP non garantisce niente, come fa una foto ad arrivare intera? Se ne occupa TCP, il protocollo che sta sopra IP e che numera i pacchetti in partenza, controlla all'arrivo cosa manca, richiede i pezzi persi e rimette tutto in ordine prima di consegnare il risultato all'applicazione. Mandare una foto per messaggio somiglia a spedire un libro pagina per pagina in buste separate, IP è il servizio postale che consegna le buste, TCP è chi dall'altra parte controlla la numerazione, chiede di nuovo le pagine mancanti e ricompone il libro nell'ordine giusto.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grosso del traffico intercontinentale corre dentro fibre ottiche posate sul fondo degli oceani, e secondo la FCC statunitense i satelliti valgono appena lo 0,37% della capacità internazionale. A inizio 2026 TeleGeography conta oltre 1,5 milioni di chilometri di cavi sottomarini in servizio, con più di 600 cavi attivi o in progetto. Se un cavo si rompe il traffico viene deviato su altri percorsi, ed è il motivo per cui quasi nessuno se ne accorge, i guasti secondo l'International Cable Protection Committee sono in media circa 200 all'anno.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Internet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succede quando digiti un indirizzo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10612" y="2106016"/>
            <a:ext cx="10332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reti attraversa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pagina?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rete di reti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Indirizzi e nomi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di una richiesta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corre davvero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CASA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Wi-Fi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Ultimi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metri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tratto tra il divano e il router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FUORI CASA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router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passo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router conosce l'intero percorso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MONDO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operatori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padroni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la possiede per intero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CONFUSIONE PIÙ DIFFUSA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26536" y="2106016"/>
            <a:ext cx="12528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Internet e il web sono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cosa?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L'INDIRIZZO IP, IN DUE VERSIONI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lunghezza di un indirizzo IPv4, RFC 791 del 1981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quella di un indirizzo IPv6, RFC 8200 del 2017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Niente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IP instrada, e non promette la consegna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MENO DI UN SECONDO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DNS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nome all'indirizzo IP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09083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Router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rete in rete, a pacchetti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tuo dispositivo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digiti un indirizzo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server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la richiesta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browser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rimette in ordine i pezzi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CONSEGNA E CHI CONTROLLA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Instrada i pacchetti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PROMETTE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TCP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 e rimette in ordine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PROMETTE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arrivi tutto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 consegna e spera, TCP controlla cosa manca e lo chiede di nuovo.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 non viaggiano nell'aria.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Wi-Fi copre solo gli ultimi metri di casa. Il traffico tra continenti corre dentro fibre ottiche posate sul fondo degli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oceani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i satelliti valgono 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0,37%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capacità internazionale.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recaplica.com/it/tecnologia/come-funziona-internet/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MDN Web Docs · IETF · IANA · TeleGeography · UCLA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funziona Internet: il viaggio dei dati dal cavo alla pagina — Recap</dc:title>
  <dc:subject>PptxGenJS Presentation</dc:subject>
  <dc:creator>Recaplica</dc:creator>
  <cp:lastModifiedBy>Recaplica</cp:lastModifiedBy>
  <cp:revision>1</cp:revision>
  <dcterms:created xsi:type="dcterms:W3CDTF">2026-09-20T19:29:28Z</dcterms:created>
  <dcterms:modified xsi:type="dcterms:W3CDTF">2026-09-20T19:29:28Z</dcterms:modified>
</cp:coreProperties>
</file>