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PHP è un linguaggio di scripting lato server, nato nel 1994 per il web, il codice gira sul server e produce l'HTML che arriva al browser. Vediamo come funziona, da dove viene, chi lo usa nel 2026 e perché la sua fama non corrisponde ai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apri una pagina fatta con WordPress non stai leggendo codice PHP, stai leggendo il suo risultato. Il codice viene eseguito sul server, che genera l'HTML e lo invia al browser, e chi naviga riceve il risultato, non le istruzioni che lo hanno prodotto. PHP è un linguaggio di scripting lato server, incorporabile direttamente nell'HTML.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funzionare nel modo più comune PHP ha bisogno di tre pezzi, un parser PHP, un web server e un browser che riceva l'output. Il codice viene eseguito sul server, che genera l'HTML e lo invia. Esiste anche una modalità da riga di comando, senza server né browser, usata per attività pianificate o per elaborare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PHP nasce nel 1994 per un motivo piccolo e concreto, Rasmus Lerdorf vuole sapere chi visita il suo curriculum online e scrive degli script che chiama Personal Home Page Tools. Nel giugno 1995 ne pubblica il codice sorgente, poi il progetto cambia nome più volte fino a fondersi in PHP/FI. Nel 1998, quando esce la versione 3 riscritta da Andi Gutmans e Zeev Suraski, quasi 60.000 domini usano già PHP, circa l'1% di tutti quelli dell'epoca, e con l'annuncio della nuova versione si arriva a circa 70.000.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PHP 5, nel 2004, porta lo Zend Engine 2.0 e un nuovo modello a oggetti. PHP 7, nel 2015, con lo Zend Engine 3 raddoppia le prestazioni rispetto a PHP 5.6 e introduce l'operatore di null coalescing. PHP 8, uscito nel 2020, aggiunge il compilatore JIT, i tipi union, gli attributi e le espressioni match. Cookie, generazione di HTML e collegamento ai database, invece, esistevano già da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casella vuota di PHP 6 nella tabella delle versioni non è un errore di stampa. Il progetto puntava a un supporto profondo per Unicode nel motore stesso del linguaggio, ma fu abbandonato nel 2010 per i problemi di prestazioni che comportava. Alcune idee pensate per quella versione, come i namespace, sono confluite comunque in PHP 5.3 e 5.4, prima che lo sviluppo saltasse direttamente al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 dati di W3Techs, a settembre 2026 il 70,2% dei siti di cui si conosce il linguaggio server-side è scritto in PHP, ed è nettamente la tecnologia più diffusa in questo campo. Tra i siti PHP la versione 8 è già maggioritaria con il 63,4%, seguita dalla 7 con il 28,6% e da una coda di versioni più vecchie. Tra i nomi noti che lo usano ci sono Facebook, Wikipedia, WordPress e alcuni sottodomini Microsoft.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Sopra il linguaggio si sono costruiti framework che ne strutturano l'uso nei progetti grandi. Laravel è descritto dal sito ufficiale come batteries-included, cioè con gli strumenti principali già pronti all'uso, e aziende come Apple, Nike e la NASA lo usano secondo il sito del progetto. Symfony si presenta come framework full-stack e ha superato i 41 miliardi di download secondo il proprio sito, e mette a disposizione componenti riutilizzabili che finiscono in Laravel e in Drupal. WordPress, invece, è la piattaforma che manda in pagina il risultato del codice.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PHP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curriculum di un programmatore a mezzo web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42186" y="2843632"/>
            <a:ext cx="23821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arriva davvero nel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browser?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codice che non vedi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curriculum a mezzo web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ci ha costruito sopra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Fama contro numeri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TRE PEZZI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47035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Sul server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codice diventa HTML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rete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viaggia solo il risultato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9303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parser PHP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esegue il codice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web server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 l'HTML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1321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browser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l'output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Rasmus Lerdorf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dal 1994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 Personal Home Page Tools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codice sorgente, in giugno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3, quasi 60.000 domini lo usano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4 e il motore Zend Engine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VERSIONI CHE HANNO CAMBIATO PHP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Zend Engine 2.0 e un nuovo modello a oggetti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prestazioni doppie rispetto a PHP 5.6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8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JIT, tipi union, attributi, espressioni match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PHP 6 non è mai uscito.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Puntava a un supporto Unicode nativo profondo, ma il progetto fu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abbandonato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2010 per problemi di prestazioni. Dopo PHP 5 lo sviluppo è passato direttamente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7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PHP NEL 2026, IN TRE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70,2%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siti web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quelli di cui si conosce il linguaggio server-side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63,4%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siti PHP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gira già sulla versione 8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28,6%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 PHP 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 sotto resta una coda di versioni più vecchie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COSTRUITO SOPRA PHP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Laravel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Framework «batteries-included»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Nike e NASA, dice il sito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Symfony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Framework full-stack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41 miliardi di download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WordPress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Piattaforma costruita su PHP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Apri la pagina, leggi il risultato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recaplica.com/it/tecnologia/codice-php/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Manuale PHP (php.net) · W3Techs · Laravel · Symfony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PHP: cos'è e come funziona il linguaggio dietro al web — Recap</dc:title>
  <dc:subject>PptxGenJS Presentation</dc:subject>
  <dc:creator>Recaplica</dc:creator>
  <cp:lastModifiedBy>Recaplica</cp:lastModifiedBy>
  <cp:revision>1</cp:revision>
  <dcterms:created xsi:type="dcterms:W3CDTF">2026-09-20T19:29:28Z</dcterms:created>
  <dcterms:modified xsi:type="dcterms:W3CDTF">2026-09-20T19:29:28Z</dcterms:modified>
</cp:coreProperties>
</file>