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il codice binario è il sistema con cui un computer rappresenta i numeri usando solo due cifre.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circuiti dei computer riconoscono con affidabilità solo due stati elettrici distinti, corrente assente o corrente presente. Comodamente li chiamiamo 0 e 1, secondo CS50 di Harvard e 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tutti i computer moderni sono digitali e riconoscono solo due stati elettronici distinti, secondo le dispense del Hunter College; CS50 di Harvard usa la stessa distinzione, zero significa spento e uno acceso.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si legge (1×2²)+(0×2¹)+(1×2⁰) = 4+0+1 = 5: lo stesso esempio compare sia nelle note di CS50 sia nelle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 descritto dalle dispense del Hunter College: si divide ripetutamente per 2 e si annota ogni resto; i resti, letti dal basso verso l'alto, formano il numero binario. Applicato a 1000, il metodo dà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lavorava con carta e penna, senza alcuna macchina elettrica: per lui il binario era una curiosità matematica, diventata il linguaggio interno dei computer solo secoli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5, perché (1×2²)+(0×2¹)+(1×2⁰) fa 4+0+1. Seconda domanda per la classe, quanti bit servono per formare un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binario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computer scrive i numeri con soli 0 e 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LINGUAGGIO DEI CIRCUITI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2843632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computer capisce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zero e uno?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ZERO E UNO AI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stati elettrici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delle posizioni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numero all'altro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 numeri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 STATI, NIENTE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assente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spento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presente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acceso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decimale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cifre, da 0 a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binario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cifre, 0 e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idea posizionale, con solo due cifre invece di dieci.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ESEMPIO, 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tre cifre da leggere per posizione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CONVERTIRE UN DECIMALE IN BINARIO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partenza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due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resti, uno alla volta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a sinistra dei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binario finale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 letti dal basso verso l'alto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PIÙ VECCHIA DEI COMPUTER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 è più vecchio dei computer.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matematico Gottfried Wilhelm Leibniz mise a punto il proprio sistema di numerazione a due cifre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il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lo inviò all'Accademia di Parigi solo nel 1701, secondo l'archivio MacTutor della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101 in binario, scritto in decimale?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recaplica.com/it/tecnologia/codice-binario/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binario: cos'è e come il computer scrive i numeri — Recap</dc:title>
  <dc:subject>PptxGenJS Presentation</dc:subject>
  <dc:creator>Recaplica</dc:creator>
  <cp:lastModifiedBy>Recaplica</cp:lastModifiedBy>
  <cp:revision>1</cp:revision>
  <dcterms:created xsi:type="dcterms:W3CDTF">2026-09-24T04:01:51Z</dcterms:created>
  <dcterms:modified xsi:type="dcterms:W3CDTF">2026-09-24T04:01:51Z</dcterms:modified>
</cp:coreProperties>
</file>