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Come funziona un reattore nucleare, e cosa dicono davvero i dati sui rischi per le persone e l'ambiente.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l'OMS e Our World in Data, meno di quanto la percezione comune suggerisca: lo vediamo nei dati di Chernobyl, Fukushima e nel confronto tra fonti energetiche.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reattore ad acqua pressurizzata l'acqua del circuito primario, mossa da pompe elettriche, porta il calore del nocciolo al generatore di vapore; lì scalda un secondo circuito, e il vapore ottenuto mette in moto la turbina collegata al generatore, secondo la Nuclear Regulatory Commission statunitense.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dato di progetto dei reattori ad acqua pressurizzata, valido in generale e non legato a un anno specifico.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6.000 casi di tiroide sono diagnosi di malattia, un dato di incidenza distinto dai decessi diretti. A Fukushima l'OMS non registra decessi acuti da radiazioni, ma stima nel tempo un rischio di cancro più alto per circa 160 lavoratori con dosi oltre 100 mSv.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l'errore più comune nel leggere i dati di Chernobyl: sommare o confondere l'incidenza dei tumori con la mortalità diretta.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calcolo di Our World in Data comprende sia gli incidenti diretti sia le vittime dello smog respirato lungo tutta la catena produttiva; è per questo che il carbone risulta, testualmente, di gran lunga la fonte più pericolosa.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confronto mostra che anche fonti considerate sicure, come l'idroelettrico, hanno prodotto il peggior disastro energetico mai registrato.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Nuclear Regulatory Commission statunitense, il decadimento che rende innocue le scorie più radioattive dura centinaia di migliaia di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28, il conteggio diretto dell'OMS per il personale d'emergenza. I 6.000 riguardano le diagnosi di tumore alla tiroide cumulate fino al 2005, e i 2.314 combinano due conteggi ufficiali giapponesi — in gran parte il peso dello sfollamento, più un caso legato alle radiazioni — diversi dal dato ufficiale dell'OMS.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citate in questo mazzo sono le stesse dell'articolo completo su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Centrale nucleare, come funziona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nocciolo alla turbina, con i rischi misurati dai dati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DIFFUSA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38699" y="2106016"/>
            <a:ext cx="294878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è davvero pericolosa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centrale nucleare?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un reattore ad acqua pressurizzata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incidenti, Chernobyl e Fukushima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tra fonti di energia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scorie e i tempi del decadimento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nocciolo alla turbina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DEL CALORE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Nocciolo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Produce il calore del reattore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Circuito primario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Acqua in pressione, porta il calore al generatore di vapore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Turbina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vapore la fa girare, e produce elettricità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DENTRO IL REATTORE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150-200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insiemi di combustibile in un reattore PWR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la Nuclear Regulatory Commission statunitense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incidenti, due esiti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Chernobyl e Fukushima a confronto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CHERNOBYL CONTRO FUKUSHIMA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Chernobyl, 1986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MORTI DIRETTI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28 lavoratori nei primi tre mesi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TUMORI ALLA TIROIDE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6.000 diagnosi entro il 2005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Fukushima, 2011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DECESSI ACUTI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Zero, tra lavoratori e pubblico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LAVORATORI AD ALTA DOSE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160 oltre 100 mSv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incidenti di grado 7, con esiti sanitari diretti molto diversi, secondo l'OMS.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DATO DA NON CONFONDERE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6.000 tumori alla tiroide sono diagnosi, non morti.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L'OMS distingue sempre i casi diagnosticati dai decessi diretti: solo 28 lavoratori morirono nei primi tre mesi dopo Chernobyl.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Percezione contro dati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confronto tra fonti di energia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PIÙ RISCHIOSA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Carbone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rischio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incidenti diretti e vittime dello smog lungo la filiera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LE PIÙ BASSE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Nucleare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Basso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rischio</a:t>
            </a:r>
            <a:endParaRPr lang="en-US" sz="42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le fonti a rischio più basso, per TWh prodotto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SICURE QUANTO IL NUCLEARE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Eolico e solare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Basso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rischio</a:t>
            </a:r>
            <a:endParaRPr lang="en-US" sz="42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livello di sicurezza del nucleare, per TWh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INCIDENTE NON NUCLEARE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171.000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morti nel crollo della diga di Banqiao, in Cina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1975, secondo Our World in Data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morti per TWh idroelettrico, dal 1965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tasso storico definito basso, nonostante Banqiao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scorie, un problema di tempo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reattore al deposito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REATTORE AL DEPOSITO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Combustibile esaurito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Conservato in sicurezza presso l'impianto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Deposito permanente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ancora costruito, secondo la Nuclear Regulatory Commission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Decadimento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Centinaia di migliaia di anni per le scorie più radioattive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lavoratori morirono nei primi tre mesi dopo Chernobyl, secondo l'OMS?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6.000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2.314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fonti e mappa concettuale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recaplica.com/it/tecnologia/centrale-nucleare-come-funziona/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NRC · OMS · Our World in Data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Centrale nucleare: come funziona — Recap</dc:title>
  <dc:subject>PptxGenJS Presentation</dc:subject>
  <dc:creator>Recaplica</dc:creator>
  <cp:lastModifiedBy>Recaplica</cp:lastModifiedBy>
  <cp:revision>1</cp:revision>
  <dcterms:created xsi:type="dcterms:W3CDTF">2026-09-30T10:16:04Z</dcterms:created>
  <dcterms:modified xsi:type="dcterms:W3CDTF">2026-09-30T10:16:04Z</dcterms:modified>
</cp:coreProperties>
</file>