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Recap su come funziona la batteria di uno smartphone, cosa la usura davvero e come rallentare il degrado, con le indicazioni di Apple, Google e Battery University.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batteria non si rompe di colpo, si consuma con l'uso: ogni carica completa conta come un ciclo, e la capacità residua scende cicli dopo cicli. Il fattore che accelera di più questo calo è il calore, non l'età in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valori di progetto "in condizioni ideali", non garanzie assolute: la fonte è Apple Support, articolo 101575.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Battery University (BU-808) su chimica NMC, cicli fino al 70% di capacità residua (soglia diversa da quella usata da Apple per l'80%): a parità di batteria, le scariche parziali e frequenti reggono molti più cicli delle scariche profonde. Non esiste memory effect nelle batterie al litio.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sconsiglia di usare o caricare il telefono sopra i 35 gradi perché può ridurre in modo permanente la durata della batteria; il freddo, invece, aumenta solo il rischio di spegnimenti improvvisi a batteria scarica.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Apple Support, articolo 105105.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batteria scaricata quasi ogni volta al 100% regge circa 300 cicli; scaricata solo al 20% ne regge circa 2.000, secondo la tabella di Battery University (BU-808).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Optimized Battery Charging impara le abitudini di ricarica e ritarda il completamento oltre l'80% fino a poco prima dell'orario in cui di solito si scollega il telefono.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ricalibra la lettura, secondo Google. Seconda domanda per la classe: perché il calore danneggia la batteria più del freddo?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online ha anche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Batteria dello smartphone, come farla durare di più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Cicli, calore e miti da sfatare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67198" y="2106016"/>
            <a:ext cx="200385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batteria dura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 dopo due anni?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usura la batteria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abitudini di ricarica quotidiana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funzioni software che aiutano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usura la batteria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Cicli e soglie di capacità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L'80% DI CAPACITÀ ARRIVA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cicli, iPhone 14 e precedenti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Soglia dichiarata da Apple, in condizioni ideali.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cicli, iPhone 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doppio della soglia dei modelli precedenti.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 PROFONDA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100% DoD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cicli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Scaricare quasi a zero ogni volta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 MEDIA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60% DoD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cicli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Ricaricare a metà percorso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 LEGGERA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 DoD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2.000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cicli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Ricariche brevi e frequenti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calore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del freddo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FREDDO CONTRO CALORE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Freddo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spegnimenti improvvisi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danno permanente noto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Calore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Capacità persa per sempre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35 gradi, secondo Apple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il calore riduce la capacità in modo permanente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TEMPERATURA GIUSTA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16-22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gradi, l'intervallo ideale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Indicato da Apple per l'uso quotidiano.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gradi, la soglia da evitare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Sopra questa temperatura il danno è permanente.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abitudini di ricarica quotidiana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Poco e spesso, non tutto o niente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Bisogna scaricarla del tutto prima di ricaricarla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Battery University spiega 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esiste memory effect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sulle batterie al litio: le scariche parziali sono la norma, quelle profonde vicine allo zero sono quelle che riducono davvero i cicli disponibili.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funzioni software che aiutano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software fa già il lavoro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APPLE, DI DEFAULT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Optimized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Ritarda il completamento della carica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APPLE, IPHONE 15+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Charge Limit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80-100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fissa, a scelta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GOOGLE, DA PIXEL 6A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 80%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chi finisce la giornata carico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 davvero la ricarica completa ogni 10 cicli su Pixel?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Rigenera la chimica della batteria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Ricalibra la lettura della capacità residua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ha nessun effetto reale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FAQ e falsi miti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recaplica.com/it/tecnologia/batteria-smartphone-come-farla-durare-di-piu/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Support · Battery University · Google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Batteria dello smartphone: come farla durare più a lungo — Recap</dc:title>
  <dc:subject>PptxGenJS Presentation</dc:subject>
  <dc:creator>Recaplica</dc:creator>
  <cp:lastModifiedBy>Recaplica</cp:lastModifiedBy>
  <cp:revision>1</cp:revision>
  <dcterms:created xsi:type="dcterms:W3CDTF">2026-09-20T19:29:28Z</dcterms:created>
  <dcterms:modified xsi:type="dcterms:W3CDTF">2026-09-20T19:29:28Z</dcterms:modified>
</cp:coreProperties>
</file>