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L'assonometria è un metodo della geometria descrittiva per rappresentare su un piano oggetti tridimensionali.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mostra le tre dimensioni di un oggetto in un solo disegno, senza bisogno di più vedute separate come nelle proiezioni ortogonali.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Nell'assonometria le linee parallele restano parallele e non si riproduce la visione naturale dell'occhio; nella prospettiva le linee convergono e gli oggetti si rimpiccioliscono con la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tipi dipendono da come i piani di riferimento dell'oggetto formano angoli col quadro: angoli uguali nell'isometrica, diversi nella trimetrica e dimetrica, quadro parallelo a una faccia nella cavaliera.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Nell'assonometria isometrica regolare i due assi orizzontali si disegnano inclinati di 30° verso l'alto; le misure reali si riportano solo lungo le linee parallele agli assi, prese dalla scala isometrica.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120° è l'angolo tra gli assi nell'assonometria isometrica; 0,816, il coseno di 35°16', è il coefficiente che riduce le misure reali nella proiezione isometrica vera.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disegno isometrico mantiene gli stessi angoli di 120° della proiezione vera ma non applica il coefficiente di riduzione: è più grande, e più semplice da realizzare, perciò è la scelta più comune nel disegno tecnico.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architettura l'assonometria rappresenta edifici mantenendo gli assi in scala vera, per comunicare spazi, struttura e intenzione progettuale; l'assonometria esplosa separa le componenti lungo gli assi per mostrare come si assemblano.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gli angoli uguali di 120° rendono l'isometrica più semplice da disegnare e da quotare rispetto agli altri tipi. Seconda domanda per la classe: che differenza c'è tra il disegno isometrico e la proiezione isometrica vera?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costruisce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VISTA, TRE DIMENSIONI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00096" y="3212440"/>
            <a:ext cx="38249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disegna un oggetto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tre dimensioni su un foglio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piatto, in una sola vista?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GEOMETRIA DESCRITTIVA AL CANTIERE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l'assonometria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assonometria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l'assonometria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sola vista per tre dimensioni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LINEE CHE RESTANO PARALLELE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LINEE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parallele nel disegno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MISURE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leggono direttamente dal disegno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Prospettiva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LINEE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convergono verso un punto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MISURE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sono dirette, l'occhio le stima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Nell'assonometria le distanze si leggono dirette sul disegno, non stimate dall'occhio.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assonometria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Isometrica, trimetrica, cavaliera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ANGOLI DIVERSI, ASSI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di 120° tutti uguali tra gli assi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unità di misura sugli assi sono identiche.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Trimetrica e dimetrica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diversi tra gli assi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trimetrica differiscono tutti e tre, nella dimetrica solo due.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quadro è parallelo a una faccia dell'oggetto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Quella faccia si vede in forma vera, senza deformazioni.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Angoli, scala isometrica, misure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ASSI ALLA SCALA ISOMETRICA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tracciano gli assi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tra loro, 30° dall'orizzontale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costruisce la scala isometrica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a 45°, proiettata su una linea a 30°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riportano le misure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lungo le direzioni degli assi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E COEFFICIENTE DELL'ISOMETRICA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tra ciascuna coppia di 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0,816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coefficiente di riduzione delle misure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tecnico e architettura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 REALE, NON RIDOTTA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disegno isometrico che si usa a scuola non è la proiezione isometrica vera.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disegno isometrico le misure si riportano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reale 1:1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nella proiezione vera si riducono con un coefficiente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0,816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il disegno isometrico risulta più grande di circa 1,23 volte.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SCALA VERA, USI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 tecnico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Misure dirette dalle linee parallele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Permette di leggere le proporzioni di un pezzo senza più vedute.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 in scala vera, non ridotti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assi restano in scala vera, utili per comunicare il progetto.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 esplosa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Separazione delle componenti lungo gli assi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come le parti di un edificio si assemblano tra loro.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l'assonometria isometrica è il tipo più diffuso nel disegno tecnico?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la più semplice da disegnare e da quotare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l'unica a mostrare tre dimensioni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non serve misurare nulla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recaplica.com/it/tecnologia/assonometria/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NPTEL · Wikipedia · illustrarch.com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Assonometria: cos'è e come si costruisce — Recap</dc:title>
  <dc:subject>PptxGenJS Presentation</dc:subject>
  <dc:creator>Recaplica</dc:creator>
  <cp:lastModifiedBy>Recaplica</cp:lastModifiedBy>
  <cp:revision>1</cp:revision>
  <dcterms:created xsi:type="dcterms:W3CDTF">2026-10-11T04:25:30Z</dcterms:created>
  <dcterms:modified xsi:type="dcterms:W3CDTF">2026-10-11T04:25:30Z</dcterms:modified>
</cp:coreProperties>
</file>