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Benvenuti. Oggi vediamo come si costruisce una delle assonometrie più usate nel disegno tecnico scolastico italiano.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non è così netta come sembra: alcune fonti dicono che sono sinonimi, altri testi scolastici li trattano come due cose diverse. Lo vediamo insieme più avanti.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Partiamo dalla classificazione, poi gli angoli degli assi, poi la costruzione, e chiudiamo con la questione del nome.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monometrica usa un quadro orizzontale e riporta le misure senza riduzioni su nessun asse. La cavaliera usa un quadro verticale e riduce le misure sull'asse di profondità.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L'asse z resta verticale. L'asse x si inclina di 30°, l'asse y di 60° rispetto all'orizzontale: i due assi risultano perpendicolari fra loro, e tra x e z l'angolo è di 120°.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Questo procedimento è descritto per la variante chiamata «monometrica convenzionale», con un quadro diverso da quello a 30°/60°. Il principio resta comunque utile per orientarsi: prima la base, poi le altezze, infine le linee che il solido nasconde.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un punto chiuso: chi studia questa materia in Italia può incontrare entrambe le versioni, secondo il libro o il programma che usa.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stesso tipo di assonometria serve sia nel disegno tecnico industriale, per pezzi meccanici e macchine, sia nelle visioni architettoniche.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120°, perché l'asse x si traccia a 30° dall'orizzontale e l'asse z resta verticale. Seconda domanda per la classe: a quanti gradi dall'orizzontale si traccia l'asse y? Risposta: 60°.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la mappa concettuale e i falsi miti più comuni su questo argomento.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Assonometria monometrica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Disegnare un oggetto in tre dimensioni, senza riduzioni sugli assi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NEI PROGRAMMI SCOLASTICI ITALIANI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838548" y="2474824"/>
            <a:ext cx="262356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Monometrica e isometrica: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disegno, due nomi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diversi?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ANGOLI, MISURE, COSTRUZIONE, NOME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 e come si classifica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assi e i loro angoli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costruisce, passo per passo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nome, due usi: monometrica o isometrica?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proiezione obliqua, non ortogonale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PRINCIPIO, QUADRO DIVERSO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Monometrica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QUADRO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Orizzontale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Scala reale, nessuna riduzione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Cavaliera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QUADRO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Verticale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Riduzione sulla profondità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Cambiano l'orientamento del quadro e il trattamento delle misure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assi e gli angoli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30°, 60°, verticale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TRENTA, SESSANTA, CENTOVENTI GRADI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30°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angolo dell'asse x rispetto all'orizzontale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60°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angolo dell'asse y rispetto all'orizzontale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120°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angolo tra l'asse x e l'asse z verticale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costruisce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Pianta, poi altezze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VARIANTE CONVENZIONALE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pianta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disegna nel piano orizzontale, nelle proporzioni reali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altezze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riportano dai punti della base, lungo l'asse verticale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linee nascoste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tracciano a tratteggio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nome, due usi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Sinonimo o categoria diversa?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UNA FONTE ACCADEMICA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solo disegno, due nomi che non tutti i libri usano allo stesso modo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gli assi hanno angoli uguali col quadro, una fonte accademica li chiama con lo stesso nome della costruzione obliqua a 30°/60°/120°, ma quella è una proiezione ortogonale con riduzione delle misure; altri testi scolastici italiani invece tengono «monometrica» e «isometrica» come costruzioni distinte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COSA SERVE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Pezzi meccanici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Disegno tecnico industriale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Componenti da rappresentare in tre dimensioni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Macchine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Disegno tecnico industriale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Assemblaggi e insiemi funzionali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Architettura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Visioni di progetto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Edifici e spazi mostrati in volume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misura l'angolo tra l'asse x e l'asse z verticale, nello schema più diffuso?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90°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120°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60°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Ripassa con il quiz e le flashcard del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recaplica.com/it/tecnologia/assonometria-monometrica/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AliceAppunti · unmondoacolori · Treccani · UNI · larapedia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Assonometria monometrica: cos'è e come si disegna — Recap</dc:title>
  <dc:subject>PptxGenJS Presentation</dc:subject>
  <dc:creator>Recaplica</dc:creator>
  <cp:lastModifiedBy>Recaplica</cp:lastModifiedBy>
  <cp:revision>1</cp:revision>
  <dcterms:created xsi:type="dcterms:W3CDTF">2026-10-11T04:25:30Z</dcterms:created>
  <dcterms:modified xsi:type="dcterms:W3CDTF">2026-10-11T04:25:30Z</dcterms:modified>
</cp:coreProperties>
</file>