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L'assonometria isometrica è il tipo di assonometria con gli angoli e la scala più regolari. Oggi vediamo cos'è, come si costruisce partendo da un cubo, come si distingue da monometrica e cavaliera, e dove si usa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la scala di riduzione è identica sui tre assi: nessuna direzione viene ridotta più delle altre, quindi il cubo mantiene le stesse proporzioni su ogni faccia.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assi coordinati vengono proiettati accorciati in egual misura, e l'angolo tra ciascuna coppia di assi è sempre di 120°. Il termine isometrico viene dal greco e significa misura uguale: la scala lungo ciascun asse della proiezione è identica alle altre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nelle proiezioni parallele come l'isometrica le dimensioni non cambiano allontanandosi dall'osservatore, a differenza della prospettiva con punti di fuga.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costruzione parte dall'asse verticale z; gli altri due assi si tracciano inclinati di 120° rispetto a z, uno a destra e uno a sinistra. Lo stesso disegno si ottiene anche ruotando un cubo di 45° attorno all'asse verticale e poi di circa 35,264° attorno a un asse orizzontale.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monometrica l'angolo tra X e Y resta di 90°, mentre gli altri due si aprono a 120° e 150° con l'asse Z. Nella cavaliera l'asse X resta a 90° con Z, ma le misure sull'asse Y, inclinato a 45°, si dimezzano per convenzione. Nell'isometrica il piano di proiezione forma lo stesso angolo con ciascuno dei tre piani principali dell'oggetto, senza favorirne uno, mentre nella cavaliera il piano resta parallelo a una faccia.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manuali tecnici l'isometrica mostra il pezzo intero con le proporzioni corrette tra le parti; la stessa proiezione a 120° torna anche nei videogiochi e nella pixel art, dove sostituisce il calcolo di una prospettiva vera.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disegno isometrico che si vede nei manuali tecnici riporta spesso le misure reali invece di quelle ridotte: il risultato è leggermente più grande della vera proiezione isometrica, ma con le proporzioni tra gli assi corrette.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L'assonometria isometrica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a 120°, stessa scala su ogni asse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ANGOLI DI 120° SU OGNI 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81071" y="2106016"/>
            <a:ext cx="4051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cubo disegnato così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deforma mai: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DALL'ANGOLO AL DISEGNO FINITO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l'isometrica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le altre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davvero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MISURA SU TRE DIREZIONI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ogni coppia di 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stessa inclinazione su ogni lato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unica per i tre 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nessuna direzione ridotta più delle altre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del nome isometrico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parola significa misura 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PUNTO DI FUGA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6156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isometrici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rimpiccioliscono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allontanandosi?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 CUBO RUOTATO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 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verticale, il punto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 x e y a 120°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destra, uno a sinistra di z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Cubo ruotato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 poi circa 35°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UGUALI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ovunque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scala sui tre 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DIVERSI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X e 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e 150° con l'asse 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ASSE DIVERSO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45°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asse 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misure su Y si dimezzano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PROIEZIONE,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 tecnico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Schemi di montaggio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Pezzo intero, misure vere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Videogiochi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PIXEL ART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 a blocchi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prospettiva vera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proiezione a 120° costruisce manuali tecnici e ambienti di gioco.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0,816 VOLTE LA MISURA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Isometrico non vuol dire a grandezza naturale.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proiezione isometrica vera riduce ogni misura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volte quella reale, un rapporto di 2:3; nella pratica si disegna spesso a misura reale, ottenendo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disegno isometrico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recaplica.com/it/tecnologia/assonometria-isometrica/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Wikipedia IT · Educazione Tecnica Online · The Engineer's Post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L'assonometria isometrica: cos'è e come si disegna — Recap</dc:title>
  <dc:subject>PptxGenJS Presentation</dc:subject>
  <dc:creator>Recaplica</dc:creator>
  <cp:lastModifiedBy>Recaplica</cp:lastModifiedBy>
  <cp:revision>1</cp:revision>
  <dcterms:created xsi:type="dcterms:W3CDTF">2026-10-11T04:25:30Z</dcterms:created>
  <dcterms:modified xsi:type="dcterms:W3CDTF">2026-10-11T04:25:30Z</dcterms:modified>
</cp:coreProperties>
</file>