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L'architettura di von Neumann è il modello con cui è costruita la maggior parte dei computer: memoria e processore condivisi, collegati da un unico bus.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 a prendere l'istruzione in memoria, sullo stesso percorso che userà un attimo dopo per leggere o scrivere i dati: è il punto di partenza di tutta l'architettura di von Neumann.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organi descritti nel rapporto sull'EDVAC di John von Neumann, pubblicato nel 1945: da lì nasce il nome dell'architettura.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bus unico collega memoria e processore: ogni volta che serve un dato o un'istruzione, il trasferimento passa da lì, uno alla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rallentamento tra CPU e memoria descritto da IBM Research nasce dalla scelta di condividere un solo bus, fatta nel rapporto del 1945.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L'architettura Harvard è comune in microcontrollori come PIC e AVR e in processori audio o video, dove serve leggere insieme istruzione e dato.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scrive che per il calcolo di uso generale non c'è niente di più potente dell'architettura di von Neumann: è questa la ragione per cui resta diffusa.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bus è unico: la seconda lettura aspetta che finisca la prima, ed è proprio questo ritardo a chiamarsi von Neumann bottleneck. Seconda domanda per la classe: perché l'architettura Harvard non ha lo stesso problema?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anche il confronto con la storia del computer e con le architetture usate oggi per il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Architettura di von Neumann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è fatto un computer, per davvero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0784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un computer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nell'istante prima di eseguire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un'istruzione?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organi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bus condiviso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contro Harvard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resta in uso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ORGANI DEL RAPPORTO SULL'EDVAC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 aritmetica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Esegue addizione, sottrazione, moltiplicazione e divisione.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 di controllo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 la sequenza delle operazioni della macchina.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 sia i dati sia le istruzioni del programma.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UN'ISTRUZIONE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rallentamento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nasce il von Neumann bottleneck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e istruzioni nello stesso spazio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solo canale per entrambi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esegue, poi ne richiede un altro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SCELTA DEL 1945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bus condiviso per dati e istruzioni genera il von Neumann bottleneck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cresce la memoria rispetto alla velocità del bus, più il processore aspetta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proprio turno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COLLEGARE MEMORIA E PROCESSORE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solo, per dati e istruzioni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semplice da costruire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Harvard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Separato per dati e istruzioni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complessi, letture in parallelo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risposte diverse allo stesso problema, come collegare memoria e processore.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RAGIONE SECONDO IBM RESEARCH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Duttile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qualità che conta di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possono configurare memoria e calcolo in molti modi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adatta a qualunque tipo di calcolo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solo a compiti specifici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Un'istruzione e un dato servono insieme: cosa fa il processore?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Li legge insieme, senza alcun ritardo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Deve aspettare il proprio turno, perché condividono lo stesso bus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computer si blocca in modo definitivo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recaplica.com/it/tecnologia/architettura-di-von-neumann/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EDVAC (1945) · Computer History Museum · Wikipedia · IBM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Architettura di von Neumann: come funziona, schema — Recap</dc:title>
  <dc:subject>PptxGenJS Presentation</dc:subject>
  <dc:creator>Recaplica</dc:creator>
  <cp:lastModifiedBy>Recaplica</cp:lastModifiedBy>
  <cp:revision>1</cp:revision>
  <dcterms:created xsi:type="dcterms:W3CDTF">2026-09-23T02:46:04Z</dcterms:created>
  <dcterms:modified xsi:type="dcterms:W3CDTF">2026-09-23T02:46:04Z</dcterms:modified>
</cp:coreProperties>
</file>