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L'AI Act è il Regolamento (UE) 2024/1689, la legge con cui l'Unione europea disciplina l'intelligenza artificiale, approvato dal Parlamento europeo e dal Consiglio il 13 giugno 2024, pubblicato il 12 luglio 2024 ed entrato in vigore il 1° agosto 2024. Vediamo i quattro livelli di rischio, le regole per i modelli per finalità generali, le sanzioni, il calendario di applicazione e chi vigila.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logica di fondo è che il rischio, non la tecnologia in sé, decide quanti obblighi si applicano a un sistema di intelligenza artificiale. L'idea è distinguere un chatbot che consiglia ricette da un sistema che decide chi assumere o chi merita un mutuo, il primo non ha obblighi, il secondo deve rispettare requisiti di sicurezza e supervisione umana prima di entrare sul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divide i sistemi di IA in quattro categorie, con obblighi crescenti mano a mano che cresce il rischio per la sicurezza, i diritti o i mezzi di sussistenza delle persone. Il quarto livello è il rischio minimo, videogiochi e filtri antispam, senza obblighi specifici. Le pratiche a rischio inaccettabile sono elencate una per una all'art. 5, tecniche manipolative che alterano il comportamento, sfruttamento di vulnerabilità legate a età o disabilità, categorizzazione biometrica non autorizzata, valutazione del rischio di criminalità basata solo sulla profilazione, raccolta indiscriminata di foto per il riconoscimento facciale, inferenza delle emozioni a scuola e sul lavoro salvo motivi medici o di sicurezza, identificazione biometrica in tempo reale in spazi pubblici per le forze dell'ordine con eccezioni ristrette. Dal 2 dicembre 2026 si è aggiunto il divieto di generare immagini intime non consensuali e materiale di abuso sessuale su minori.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software che seleziona i curriculum per un'azienda è ad alto rischio, deve garantire che i dati con cui è stato addestrato non discriminino sistematicamente un gruppo di candidati, e un umano deve poter rivedere le sue decisioni. Un filtro che ordina le email per data è a rischio minimo, nessun obbligo, nessuna sorveglianza. I sistemi ad alto rischio devono avere un sistema di gestione del rischio lungo tutto il ciclo di vita, dati di addestramento controllati per qualità e rappresentatività, documentazione tecnica, capacità di registrazione delle attività, un meccanismo di supervisione umana e una marcatura di conformità prima di entrare sul mercato. È lo stesso principio che regola da anni i dispositivi medici o i giocattoli, prima di vendere dimostri che il prodotto è sicuro.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parte a sé del regolamento riguarda i modelli di IA per finalità generali, i grandi modelli capaci di scrivere testi, generare immagini o rispondere a domande su qualsiasi argomento. Dal 2 agosto 2025 chi li fornisce deve preparare documentazione tecnica, dare informazioni ai fornitori a valle, rispettare gli obblighi sul diritto d'autore e pubblicare un riepilogo sufficientemente dettagliato dei contenuti usati per l'addestramento. I modelli open-source o gratuiti sono esentati da gran parte di questi obblighi, a meno che non superino la soglia dei 10^25 FLOP di potenza di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99 fissa tre livelli di sanzione, in base alla gravità della violazione. Per le pratiche vietate del rischio inaccettabile si arriva a 35 milioni di euro o al 7% del fatturato mondiale annuo dell'azienda, se questa cifra è più alta. Per gli altri obblighi, ad esempio i requisiti sui sistemi ad alto rischio, il tetto scende a 15 milioni di euro o al 3%. Per informazioni incomplete, scorrette o fuorvianti fornite alle autorità si arriva fino a 7,5 milioni o all'1%. C'è però una clausola pensata per non schiacciare le imprese più piccole, per le PMI comprese le startup si applica sempre l'importo più basso tra percentuale e cifra fissa, mentre per le grandi aziende vale il criterio inverso.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non entra in vigore tutto insieme, l'art. 113 stabilisce un'applicazione a tappe. Dal 2 febbraio 2025 valgono le disposizioni generali e i divieti sulle pratiche vietate, dal 2 agosto 2025 governance, obblighi sui modelli GPAI e quadro delle sanzioni, dal 2 agosto 2026 l'applicazione generale, dal 2 dicembre 2026 il divieto sui deepfake intimi non consensuali e la fine del periodo di grazia per la trasparenza sui contenuti generati da IA. Le ultime due date non erano quelle originarie, il Digital Omnibus on AI, Regolamento UE 2026/1744 in vigore dal 27 luglio 2026, ha rinviato gli obblighi sui sistemi ad alto rischio stand-alone al 2 dicembre 2027 e quelli sui sistemi incorporati in prodotti già regolati al 2 agosto 2028.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L'ambito di applicazione non si ferma ai confini dell'Unione, vale anche per i fornitori di paesi terzi quando immettono un sistema ad alto rischio sul mercato UE o quando il suo output viene comunque usato nell'Unione. Conta dove l'IA produce effetti sulle persone, non dove ha sede sociale chi l'ha costruita. Il regolamento distingue due ruoli, i fornitori, che sviluppano o fanno sviluppare un sistema per immetterlo sul mercato, e i deployer, cioè chi lo usa in ambito professionale, aziende, pubbliche amministrazioni, 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L'AI Act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europee sull'intelligenza artificiale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372202" y="2106016"/>
            <a:ext cx="22938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quanti obblighi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 un sistema di 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 che misura il rischio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per finalità generali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Sanzioni e calendario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vigila, e su chi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CRESCONO GLI OBBLIGHI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Inaccettabile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Punteggio sociale, manipolazione subliminale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Requisiti severi, non un divieto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Infrastrutture critiche, attività di contrasto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Limitato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Obblighi di trasparenza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Chatbot, contenuti generati dall'IA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RISCHIO CONTRO RISCHIO MINIMO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rischio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L'ESEMPIO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filtra i curriculum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SERVE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equi, revisione umana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Rischio minimo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L'ESEMPIO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ordina le email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obbligo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 rischio non vuol dire vietato, vuol dire sorvegliato da vicino.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OBBLIGHI DEI FORNITORI GPAI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2 agosto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documentazione tecnica, diritto d'autore, riepilogo dei contenuti di addestramento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10^25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FLOP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soglia di calcolo oltre la quale scatta il rischio sistemico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Esenti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modelli open-source o gratuiti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gran parte degli obblighi, salvo la soglia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PIÙ GRAVI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Pratiche vietate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fatturato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35 milioni di euro, se è più alto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ALTRI OBBLIGHI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rischio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fatturato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15 milioni di euro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ALLE AUTORITÀ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Informazioni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1%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fatturato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Scorrette o fuorvianti, 7,5 milioni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CALENDARIO A TAPPE, GIÀ RIVISTO UNA VOLTA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agosto 2025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governance e obblighi GPAI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dicembre 2027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 rischio stand-alone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9303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febbraio 2025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primi divieti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agosto 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applicazione generale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1321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agosto 2028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 rischio nei prodotti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conta dove ha sede l'azienda.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regolamento si applica anche ai fornitori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 terzi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quando immettono un sistema ad alto rischio sul mercato UE o quando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output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 loro sistema viene usato nell'Unione.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recaplica.com/it/tecnologia/ai-act-regolamento-europeo/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EUR-Lex · Commissione europea · EU Artificial Intelligence Act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Act: come funziona il regolamento europeo sull'intelligenza artificiale — Recap</dc:title>
  <dc:subject>PptxGenJS Presentation</dc:subject>
  <dc:creator>Recaplica</dc:creator>
  <cp:lastModifiedBy>Recaplica</cp:lastModifiedBy>
  <cp:revision>1</cp:revision>
  <dcterms:created xsi:type="dcterms:W3CDTF">2026-09-20T19:29:27Z</dcterms:created>
  <dcterms:modified xsi:type="dcterms:W3CDTF">2026-09-20T19:29:27Z</dcterms:modified>
</cp:coreProperties>
</file>