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maestro, una scuola a Mantova, un modo di intendere l'educazione che unisce lettere e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Sì. Alla Casa Giocosa le occupazioni intellettuali si alternavano con esercizi ginnici e di tipo militare, secondo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 questo maestro non restano scritti propri: a raccontarlo sono allievi e contemporanei, secondo Catholic.com Encyclopedia.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percorso di formazione prima di diventare lui stesso maestro.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Catholic.com Encyclopedia, alla Casa Giocosa le lettere non bastavano: contavano anche il corpo e la condotta morale.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scuola univa principi di uguaglianza e rispetto dell'individualità, secondo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fonte, Catholic.com Encyclopedia, descrive un uso temperato delle punizioni, non una rinuncia assoluta.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giudizio riportato da Encyclopedia.com sulla Casa Giocosa, non un'affermazione nostra.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terza: un rimedio correttivo, mai dato a caldo. Seconda domanda per la classe, chi fu chiamato a Mantova per fondare la scuola? Il marchese Gianfrancesco Gonzaga.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per l'attenzione.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L'ideale educativo umanistico del Rinascimento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MANTOVA, NEL 1423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749501" y="2474824"/>
            <a:ext cx="415411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studiare il greco 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fare esercizi ginnici nella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scuola?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FELTRE A MANTOVA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Vittorino da Feltre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Casa Giocosa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Punizioni e disciplina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Casa Giocosa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Vittorino da Feltre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scuola di Guarino a Mantova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FELTRE, NEL 1378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1378-1446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Feltre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1415-1416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il greco a Venezia con Guarino Veronese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a Mantova la Casa Giocosa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Mantova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FELTRE A MANTOVA, PASSANDO DA VENEZIA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Feltre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Nascita, nel 1378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Venezia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il greco con Guarino Veronese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Mantova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la Casa Giocosa, nel 1423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Casa Giocosa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villa gonzaghesca, rinominata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STUDIO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Lettere classiche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autori greco-latini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Esercizio fisico</a:t>
            </a:r>
            <a:endParaRPr lang="en-US" sz="24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 ginnici e militari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MORALE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cristiane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Preghiera del mattino e messa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STUDIAVA ALLA CASA GIOCOSA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figli dei Gonzaga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Allievi di corte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Studiavano secondo gli stessi principi di ordine e fiducia degli altri.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Gonzaga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Allieva della Casa Giocosa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Figura femminile tra le più istruite della sua epoca; più avanti scelse la vita religiosa.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allievi poveri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Ospitati per carità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Scelti per il talento, studiavano a fianco delle famiglie nobili.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Punizioni e disciplina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rimedio, non un castigo a caldo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Vittorino da Feltre non aboliva le punizioni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trattava come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rimedi correttivi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da non infliggere a caldo nel momento della mancanza.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Casa Giocosa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Dagli allievi ai ruoli pubblici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MANTOVA, DAL 1423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1423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fondazione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Casa Giocosa nasce a Mantova, chiamata da Gianfrancesco Gonzaga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scuola del Rinascimento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così la definisce Encyclopedia.com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trattava le punizioni Vittorino da Feltre?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aboliva del tutto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infliggeva subito, appena scopriva la mancanza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considerava un rimedio correttivo, da non dare a caldo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recaplica.com/it/storia/vittorino-da-feltre/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 · Catholic.com Encyclopedia · Sapere.it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Vittorino da Feltre: chi era e il suo ideale educativo umanistico — Recap</dc:title>
  <dc:subject>PptxGenJS Presentation</dc:subject>
  <dc:creator>Recaplica</dc:creator>
  <cp:lastModifiedBy>Recaplica</cp:lastModifiedBy>
  <cp:revision>1</cp:revision>
  <dcterms:created xsi:type="dcterms:W3CDTF">2026-10-19T00:45:14Z</dcterms:created>
  <dcterms:modified xsi:type="dcterms:W3CDTF">2026-10-19T00:45:14Z</dcterms:modified>
</cp:coreProperties>
</file>