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Caspar David Friedrich, 1817-1818 circa, olio su tela, oggi alla Hamburger Kunsthalle di Amburgo.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la Stiftung Hamburger Kunstsammlungen, nessun'altra opera di Friedrich è riprodotta o ripresa altrettanto spesso: per la fondazione proprietaria è l'emblema per eccellenza del movimento.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percorso del Recap: come è costruito il quadro, cosa si è letto nella sua composizione, come è arrivato al museo, perché continua a circolare.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tre tratti compositivi descritti dalla Stiftung Hamburger Kunstsammlungen: formato verticale raro, figura unica e grande, linee del paesaggio che convergono sulla figura.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Dimensioni e anno di ingresso in collezione secondo la Stiftung Hamburger Kunstsammlungen e la Hamburger Kunsthalle.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Alcune letture aggiungono anche il tema della contemplazione del proprio cammino di vita, ma l'identità del viandante resta un'ipotesi, non un dato accertato.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percorso dalla composizione, basata su studi fatti all'aperto, all'ingresso in collezione nel 1970 per iniziativa del direttore Werner Hofmann.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progetto cdfriedrich.de descrive la tecnica di Friedrich: comporre il quadro mentalmente, dopo averlo visto per intero, unendo studi di paesaggio diversi.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no, è una composizione da studio, assemblata da schizzi presi nei Monti dell'Arenaria dell'Elba. Seconda domanda per la classe: perché pensate che Friedrich abbia scelto di non dipingere dal vero?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quadro resta un'icona del Romanticismo tedesco, ma diversi suoi aspetti (la data esatta, l'identità del viandante) restano aperti.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Viandante sul mare di nebbia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quadro di Caspar David Friedrich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1970 AD AMBURGO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755955" y="3212440"/>
            <a:ext cx="662066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un uomo di spalle, su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roccia, è diventato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l'icona del Romanticismo?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QUADRO, PASSO DOPO 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Composizione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Significato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dell'opera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Fortuna culturale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FORMATO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Verticale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raro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per lui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Pochi quadri verticali nella sua produzione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FIGURA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Rückenfigur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7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spalle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su roccia</a:t>
            </a:r>
            <a:endParaRPr lang="en-US" sz="37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Raramente così grande e centrale in un suo quadro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 SFONDO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Creste convergenti</a:t>
            </a:r>
            <a:endParaRPr lang="en-US" sz="195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verso lui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nebbia</a:t>
            </a:r>
            <a:endParaRPr lang="en-US" sz="30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montagne guidano lo sguardo sul viandante</a:t>
            </a:r>
            <a:endParaRPr lang="en-US" sz="13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TELA, IN NUMERI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1970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anno di acquisizione, Hamburger Kunsthalle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94,8×74,8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centimetri, tela verticale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GUARDA, DAVVERO, IL VIANDANTE?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dipinto invita a riflettere sull'atto di guardare, non solo sul paesaggio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È l'interpretazione proposta dalla Stiftung Hamburger Kunstsammlungen, la fondazione proprietaria dell'opera.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1817 AL 1970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627632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Data incerta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1817 per la Stiftung, 1818 per la convenzione più diffusa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1817-1818 circa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Composizione in studio, da schizzi dell'Arenaria dell'Elba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5239512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61104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1970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Werner Hofmann convince la Stiftung ad acquistarlo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Oggi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Esposizione permanente alla Hamburger Kunsthalle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è la veduta di un luogo reale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Friedrich assemblò in studio schizzi fatti nei Monti dell'Arenaria dell'Elba,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senza dipingere dal vero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paesaggio dietro al viandante corrisponde a un luogo reale?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No, è una composizione assemblata in studio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Sì, è una veduta esatta di una montagna tedesca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Sì, è un paesaggio alpino svizzero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Rileggi il Recap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recaplica.com/it/storia/viandante-sul-mare-di-nebbia/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Hamburger Kunsthalle · Stiftung Hamburger Kunstsammlungen · cdfriedrich.de · Wikipedia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Viandante sul mare di nebbia: il quadro di Caspar David Friedrich — Recap</dc:title>
  <dc:subject>PptxGenJS Presentation</dc:subject>
  <dc:creator>Recaplica</dc:creator>
  <cp:lastModifiedBy>Recaplica</cp:lastModifiedBy>
  <cp:revision>1</cp:revision>
  <dcterms:created xsi:type="dcterms:W3CDTF">2026-10-11T04:25:19Z</dcterms:created>
  <dcterms:modified xsi:type="dcterms:W3CDTF">2026-10-11T04:25:19Z</dcterms:modified>
</cp:coreProperties>
</file>