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Tractatus Logico-Philosophicus è il solo libro di filosofia che Ludwig Wittgenstein pubblicò mentre era in vita, uscito in tedesco nel 1921 e poi in inglese nel 1922.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struttura logica condivisa: un'immagine, o una proposizione, riproduce punto per punto la struttura dello stato di cose che rappresenta, e questo legame di struttura la collega alla realtà.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Tractatus uscì in tedesco nel 1921; l'anno dopo arrivò la traduzione inglese di C.K. Ogden, realizzata con la collaborazione di F.P. Ramsey. Fu il solo libro di filosofia che Wittgenstein pubblicò mentre era in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proposizione funziona come un modello della realtà, composta da elementi che insieme la costituiscono. La sua struttura logica corrisponde punto per punto a quella dello stato di cose rappresentato.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mondo, pensiero e proposizione condividono, nel Tractatus, la medesima forma logica: è questa forma comune a permettere al pensiero, sotto forma di proposizione, di rappresentare il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proposizione del libro definisce il mondo come tutto ciò che è il caso, la totalità dei fatti esistenti. Gli stati di cose sono combinazioni di oggetti semplici, che possono però combinarsi in modi determinati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identifica l'insieme delle proposizioni vere con la totalità delle scienze naturali ed esclude da questo ambito etica, estetica e metafisica: materie che restano fuori dai limiti del dicibile, un confine posto al linguaggio, non un verdetto sul loro valore.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per il Tractatus la forma logica si mostra semplicemente nella struttura delle proposizioni. Seconda domanda per la classe: se il libro stesso è fatto di proposizioni, come può parlare del limite oltre cui si deve tacere?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Tractatus distingue ciò che il linguaggio può dire esplicitamente da ciò che può solo mostrarsi attraverso la sua forma logica, e si chiude con l'invito a tacere su ciò che eccede i limiti del linguaggio sensato.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Tractatus Logico-Philosophicus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il libro di Wittgenstein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 PUBBLICATO UNA SOLA VOLTA, NEL 1921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252673" y="2106016"/>
            <a:ext cx="35953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lega un'immagine alla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realtà che rappresenta?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LIBRO AL LIMITE DEL LINGUAGGIO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Tractatus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pittorica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e i fatti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 e mostrare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Tractatus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solo libro pubblicato in vita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 IN TEDESCO, 1922 IN INGLESE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edizione, in tedesco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Traduzione inglese di Ogden e Ramsey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un secolo dopo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Ancora letto e discusso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pittorica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proposizione come immagine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UN'IMMAGINE TOCCA LA REALTÀ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 condivisa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lega la proposizione allo stato di cose che rappresenta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Elementi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si combinano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insieme costituiscono l'immagine, cioè la proposizione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MONDO, PENSIERO E PROPOSIZIONE, STESSA FORMA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5200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pensiero riesce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rappresentare il 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e i fatti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fatti che sono il caso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SECONDO IL SENSO COMUNE E SECONDO IL TRACTATUS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 comune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di oggetti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PROPOSIZIONE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etichetta di una cosa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Tractatus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totalità dei fatti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PROPOSIZIONE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immagine della realtà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Tractatus parte dai fatti per spiegare mondo e linguaggio.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 e mostrare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 tra parlare e tacere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Tractatus non toglie valore a etica ed estetica.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colloca fuori dall'insieme delle proposizioni vere delle scienze naturali, cioè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il limite di ciò che una proposizione può dire con senso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TACE OLTRE IL LIMITE DEL DICIBILE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fa il Tractatus con la sua proposizione finale?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Descrive la forma logica come un contenuto in più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Mostra la forma logica senza poterla dire a parole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Nega che esista una forma logica condivisa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con il quiz e le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recaplica.com/it/storia/tractatus-logico-philosophicus/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The Wittgenstein Project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Tractatus Logico-Philosophicus: cos'è e cosa dice il libro di Wittgenstein — Recap</dc:title>
  <dc:subject>PptxGenJS Presentation</dc:subject>
  <dc:creator>Recaplica</dc:creator>
  <cp:lastModifiedBy>Recaplica</cp:lastModifiedBy>
  <cp:revision>1</cp:revision>
  <dcterms:created xsi:type="dcterms:W3CDTF">2026-10-17T03:50:01Z</dcterms:created>
  <dcterms:modified xsi:type="dcterms:W3CDTF">2026-10-17T03:50:01Z</dcterms:modified>
</cp:coreProperties>
</file>