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totemismo è una categoria costruita dagli studiosi e poi discussa. Qui si racconta come è nata e perché gli antropologi l'hanno messa in dubbio. Non si descrive la spiritualità di nessun popolo.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Boas nel 1916 il totemismo è un'unità artificiale; per la Treccani, nel 1962 Lévi-Strauss lo lesse come una categoria proiettata dagli studiosi. Le slide seguenti mostrano come si è arrivati a questa risposta.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Prima la definizione e la parola, poi le teorie sull'origine, poi le critiche, infine la lettura di Lévi-Strauss.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parola viene dalla lingua degli Ojibwa. Frazer, nel 1887, distingue almeno tre tipi di totem e dice che senza altra specificazione si parla del totem di clan, il più importante. Secondo la Treccani il totem è di solito una specie animale, più raramente una pianta o un fenomeno naturale. Per Frazer il feticcio è un oggetto singolo, il totem sempre una classe.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totemismo individuale, scrive la Treccani, un animale protegge una persona, che in cambio non ne uccide né ne mangia la specie. Nel totemismo di gruppo il totem può essere di famiglie, gruppi locali, clan, fratria e tribù. Per Frazer i membri di un clan si credono dello stesso sangue e discendenti di un antenato comune.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Elenco della Treccani. Spencer lo riconduceva al culto degli antenati, Tylor alla trasmigrazione delle anime, Freud al complesso edipico, con l'animale-totem a simboleggiare il padre. Per Hecht, Durkheim rifiutò il pensiero evoluzionista: «elementare» significa la forma più semplice, non una fase antica.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Boas si dice d'accordo con Goldenweiser: i contenuti concreti cambiano molto da un'area all'altra. Non c'è prova, scrive, che tutte quelle usanze formino un insieme necessario. Boas criticò anche il metodo di Frazer e Durkheim, che spiegavano i fenomeni etnici con un unico processo psichico.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Treccani, nel 1962 Lévi-Strauss mostrò che gli studiosi avevano proiettato la categoria su materiali extraeuropei. Per lui le operazioni totemiche sono sistematiche: il totemismo è uno dei tanti modi di ordinare il mondo con simboli e logica, parte di ciò che chiama «pensiero selvaggio».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Boas è un'unità artificiale: usanze di vario genere riunite sotto un solo nome. Seconda domanda: perché Boas vede nell'esogamia la condizione da cui il totemismo è sorto? Perché il gruppo di parentela e l'esogamia sono universali.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totemismo è una categoria degli studiosi: Boas e Lévi-Strauss ne hanno messo in discussione l'unità. Le fonti sono la voce Treccani, i testi di Frazer, Boas e Lang e la voce di Hecht.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Totemismo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Cos'è e come lo hanno spiegato gli antropologi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UNA CATEGORIA DISCUSSA</a:t>
            </a:r>
            <a:endParaRPr lang="en-US" sz="1300" dirty="0"/>
          </a:p>
        </p:txBody>
      </p:sp>
      <p:sp>
        <p:nvSpPr>
          <p:cNvPr id="3" name="Shape 1"/>
          <p:cNvSpPr/>
          <p:nvPr/>
        </p:nvSpPr>
        <p:spPr>
          <a:xfrm>
            <a:off x="2327859" y="2106016"/>
            <a:ext cx="188650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deciso che il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totemismo è una cosa sola?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DEFINIZIONE A LÉVI-STRAUSS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cos'è il totemismo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teorie sull'origine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dubbio di Boas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Totemismo come classificazione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PAROLA OJIBWA ARRIVATA IN INGLESE NEL 1791</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1791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prima attestazione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J. Long scrive «totam»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1887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libro di Frazer</a:t>
            </a:r>
            <a:pPr indent="0" marL="0">
              <a:lnSpc>
                <a:spcPct val="120000"/>
              </a:lnSpc>
              <a:buNone/>
            </a:pPr>
            <a:r>
              <a:rPr lang="en-US" sz="1500" dirty="0">
                <a:solidFill>
                  <a:schemeClr val="tx2"/>
                </a:solidFill>
                <a:latin typeface="+mn-lt" pitchFamily="34" charset="0"/>
                <a:ea typeface="+mn-lt" pitchFamily="34" charset="-122"/>
                <a:cs typeface="+mn-lt" pitchFamily="34" charset="-120"/>
              </a:rPr>
              <a:t>: Il totem è una classe di oggetti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tipi di totem</a:t>
            </a:r>
            <a:pPr indent="0" marL="0">
              <a:lnSpc>
                <a:spcPct val="120000"/>
              </a:lnSpc>
              <a:buNone/>
            </a:pPr>
            <a:r>
              <a:rPr lang="en-US" sz="1500" dirty="0">
                <a:solidFill>
                  <a:schemeClr val="tx2"/>
                </a:solidFill>
                <a:latin typeface="+mn-lt" pitchFamily="34" charset="0"/>
                <a:ea typeface="+mn-lt" pitchFamily="34" charset="-122"/>
                <a:cs typeface="+mn-lt" pitchFamily="34" charset="-120"/>
              </a:rPr>
              <a:t>: Clan, sesso, individuale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SOLITO UNA SPECIE ANIMALE, DI UNA PERSONA O DI UN CLAN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Individuale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una sola persona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PASSAGGIO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si eredita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Di clan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tutto il clan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PASSAGGIO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eredita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Senza altra specificazione, Frazer intende il totem di clan.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SPIEGAVANO L'ORIGINE DEL TOTEMISMO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 F. McLennan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Culto degli animali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Per Hecht, il primo a vedere il totem come tappa universale.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 G. Frazer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L'anima fuori dal corpo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Poi anche i riti per moltiplicare la specie.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Émile Durkheim</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religione originaria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gruppo esprime la sua unità nel culto.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BOAS, 1916</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totemismo è un'unità artificiale, non naturale.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Sotto questo nome stanno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riti di vario genere, tabù, nomi e simboli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LO LEGGEVA LÉVI-STRAUSS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Evoluzionisti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ESTENSIONE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universale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POSTO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fase del progresso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Lévi-Strauss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FUNZIONE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classificare il mondo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CATEGORIA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proiezione degli studiosi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Per la Treccani diventa un modo di ordinare il mondo con i simboli.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cos'è il totemismo secondo Boas, nel 1916?</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Un'unità artificiale, non una naturale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forma più antica di religione di ogni popolo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Un derivato del culto degli antenati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Rileggi il Recap completo, con quiz e flashcard </a:t>
            </a:r>
            <a:pPr indent="0" marL="0">
              <a:buNone/>
            </a:pPr>
            <a:r>
              <a:rPr lang="en-US" sz="1700" b="1" dirty="0">
                <a:solidFill>
                  <a:schemeClr val="bg1"/>
                </a:solidFill>
                <a:latin typeface="+mn-lt" pitchFamily="34" charset="0"/>
                <a:ea typeface="+mn-lt" pitchFamily="34" charset="-122"/>
                <a:cs typeface="+mn-lt" pitchFamily="34" charset="-120"/>
              </a:rPr>
              <a:t>recaplica.com/it/storia/totemismo-cos-e/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Frazer, 1887 · Boas, 1916 · Hecht · Lang, 1911</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Totemismo: cos'è e come lo hanno spiegato gli antropologi — Recap</dc:title>
  <dc:subject>PptxGenJS Presentation</dc:subject>
  <dc:creator>Recaplica</dc:creator>
  <cp:lastModifiedBy>Recaplica</cp:lastModifiedBy>
  <cp:revision>1</cp:revision>
  <dcterms:created xsi:type="dcterms:W3CDTF">2026-10-23T01:15:39Z</dcterms:created>
  <dcterms:modified xsi:type="dcterms:W3CDTF">2026-10-23T01:15:39Z</dcterms:modified>
</cp:coreProperties>
</file>