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Filosofo e teologo domenicano, nato intorno al 1224-1226 e morto nel 1274, autore della Summa Theologiae e della Summa contra Gentiles.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Tommaso, in linea di principio, fede e ragione non possono scontrarsi: le verità che la ragione non raggiunge restano accessibili solo tramite la rivelazione.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Studiò con Alberto Magno a Parigi per tre anni, poi fu inviato a Colonia sotto la sua supervisione.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Dalle due Summae alle cinque vie, fino al rapporto tra teologia e filosofia.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Entrambe le opere prendono forma negli stessi anni della cattedra parigina di Tommaso.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prime tre vie sono argomenti cosmologici basati sull'impossibilità di una serie infinita di cause,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Tommaso, chi arriva a conclusioni contrarie alla fede commette un abuso della filosofia.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date, a quasi tre secoli di distanza, segnano il riconoscimento formale della Chiesa cattolica, secondo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Roccasecca, intorno al 1224-1226. Seconda domanda per la classe: perché la famiglia si oppose al suo ingresso tra i domenicani?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online include anche i falsi miti, la mappa concettuale e il quiz 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Tommaso d'Aquino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 e ragione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VISSUTO TRA IL 1225 E IL 1274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63190" y="2843632"/>
            <a:ext cx="39780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Possono contraddirsi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fede e ragione?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CASTELLO DI ROCCASECCA AI CHIOSTRI DI PARIGI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Tommaso d'Aquino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1224-1226 circa - 1274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1224-1226 circa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 castello di Roccasecca, vicino Napoli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 anni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nell'ordine domenicano, contro il volere della famiglia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1248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Alberto Magno a Colonia per completare la teologia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1256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maestro reggente di teologia a Parigi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RESTA DA VEDERE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maggiori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cinque vie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 e ragione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NATE MENTRE INSEGNAVA E PREDICAVA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Summa Theologiae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pensiero più maturo di Tommaso, pensato per chi comincia lo studio della teologia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Summa contra Gentiles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iniziata a Parigi, completata dopo il 1259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QUESTO È CIÒ CHE TUTTI CHIAMANO DIO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moto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Ciò che si muove è mosso da altro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Causa, necessità, perfezione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Rimandano a qualcosa di più alto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governo del mondo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cose agiscono per un fine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CONFLITTO REALE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Tommaso un conflitto reale tra fede e ragione non esiste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Alcune verità restano accessibili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attraverso la rivelazione divina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1274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Fossanova, in viaggio verso il Concilio di Lione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CANONIZZAZIONE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1323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Giovanni XXII lo proclama santo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DOTTORE DELLA CHIESA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1567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Pio V gli conferisce il titolo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nacque Tommaso d'Aquino?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castello di Roccasecca, vicino Napoli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Napoli, in città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Parigi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DISPONIBILE SU RECAPLICA.COM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l'articolo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recaplica.com/it/storia/tommaso-d-aquino-fede-e-ragione/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Tommaso d'Aquino: fede e ragione nelle cinque vie — Recap</dc:title>
  <dc:subject>PptxGenJS Presentation</dc:subject>
  <dc:creator>Recaplica</dc:creator>
  <cp:lastModifiedBy>Recaplica</cp:lastModifiedBy>
  <cp:revision>1</cp:revision>
  <dcterms:created xsi:type="dcterms:W3CDTF">2026-10-11T05:32:55Z</dcterms:created>
  <dcterms:modified xsi:type="dcterms:W3CDTF">2026-10-11T05:32:55Z</dcterms:modified>
</cp:coreProperties>
</file>