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piccolo libro del 1843, firmato con uno pseudonimo, che parte da un racconto molto antico per fare una domanda che la ragione non chiude.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 chiede ad Abramo di sacrificare Isacco, il figlio avuto dopo anni di attesa. Abramo non protesta e non spiega: è il punto da cui parte tutto il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Johannes de Silentio, Giovanni del silenzio, è una voce distinta da Kierkegaard: osserva Abramo da fuori e ammette di non saperne ripetere il gesto.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L'eroe tragico, come quelli della tradizione greca, può sempre rendere conto del proprio gesto davanti alla comunità. Abramo agisce in un rapporto diretto con Dio, fuori da quel linguaggio condiviso.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cavaliere della rinuncia infinita rinuncia e basta. Il cavaliere della fede fa un passo in più: oltre alla rinuncia, si aspetta di riavere ciò a cui ha rinunciato, già in questa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prezzo della sospensione teleologica dell'etico: isola Abramo da qualunque giustificazione pubblica, perché agisce in un rapporto diretto con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 insiste su un punto: la vera misura della fede di Abramo sta nella speranza di riavere Isacco già qui, non soltanto in un'altra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Abramo sospende il dovere universale (non uccidere il figlio innocente) in nome del comando di Dio. Seconda domanda per la classe: in cosa si distingue l'eroe tragico da Abramo?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quiz, le flashcard e la mappa concettuale restano sulla pagina del Recap, per chi vuole ripassare dopo le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Timore e tremore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paradosso della fede in Kierkegaard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 22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207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Abramo obbedisce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una parola?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GENESI ALLA SOSPENSIONE DELL'ETICO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racconto e lo pseudonimo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 tragico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cavaliere della fede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sospensione teleologica dell'etico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racconto e lo pseudonimo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storia antica, una firma nuova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IL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de Silentio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pseudonimo, 1843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 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Dio chiede ad Abramo di sacrificare Isacco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 pubblica sotto pseudonimo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libro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firma testimone, non filosofo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 tragico e l'etica condivisa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spiega a tutti, resta nelle regole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SPIEGARE IL PROPRIO SACRIFICIO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 tragico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Giustificato dalle norme comuni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spiegarsi a tutti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Sospende la norma comune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trova chi lo capisca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L'eroe resta nell'etica, Abramo se ne stacca per fede.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cavaliere della fede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Rinuncia a tutto, poi spera di riavere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DOPPIO MOVIMENTO DELLA FEDE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Cavaliere della rinuncia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 al primo passo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Rinuncia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Abramo lascia andare Isacco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Crede nell'assurdo, senza prove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Spera di riaverlo in questa vita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sospensione teleologica dell'etico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fine religioso sospende il dovere comune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DEL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Abramo non può spiegare il proprio gesto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in un rapporto diretto con Dio, fuori dal linguaggio comune che condivide con l'eroe tragico.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DAVVERO LA FEDE DI ABRAMO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Rinuncia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movimento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andare Isacco per sempre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movimento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Spera di riaverlo in questa vita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Assurdo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di Johannes de Silentio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Ciò che la ragione non classifica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intende Johannes de Silentio per sospensione teleologica dell'etico?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Abramo si pone come eccezione alla norma etica universale, per un fine religioso più alto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sistema etico che sostituisce del tutto la morale comune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regola valida per ogni eroe tragico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Timore e tremore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recaplica.com/it/storia/timore-e-tremore-kierkegaard/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Fear and Trembling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Timore e tremore di Kierkegaard: Abramo, Isacco e il paradosso della fede — Recap</dc:title>
  <dc:subject>PptxGenJS Presentation</dc:subject>
  <dc:creator>Recaplica</dc:creator>
  <cp:lastModifiedBy>Recaplica</cp:lastModifiedBy>
  <cp:revision>1</cp:revision>
  <dcterms:created xsi:type="dcterms:W3CDTF">2026-10-14T06:01:22Z</dcterms:created>
  <dcterms:modified xsi:type="dcterms:W3CDTF">2026-10-14T06:01:22Z</dcterms:modified>
</cp:coreProperties>
</file>