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Presentazione sulla teoria del conflitto in sociologia, dalle origini ottocentesche fino a Dahrendorf. Le applicazioni a scuola, crimine e genere vengono in fondo, sempre attribuite.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società per azioni chi possiede l'impresa non coincide per forza con chi la controlla, e secondo la voce inglese di Wikipedia questo è uno dei motivi per cui Dahrendorf lascia da parte la proprietà e guarda all'autorità.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 conflitto è un insieme di prospettive e non una scuola unitaria. Si parte dagli autori che l'hanno costruita, poi si passa a Dahrendorf, al confronto con il funzionalismo e alle applicazioni.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secondo la lettura di Tilly (Treccani, 1992). Weber secondo la voce inglese di Wikipedia sulla stratificazione e gli appunti di un corso universitario. Coser secondo il riassunto del suo libro del 1956, che parte dalle idee di Simmel.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1959 è l'edizione inglese molto rielaborata dell'opera che era uscita in tedesco nel 1957. La traduzione italiana è del 1963.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Dahrendorf propone di sostituire il possesso o meno della proprietà privata con l'esercizio dell'autorità, o l'esclusione da essa. Treccani spiega che per lui la società industriale era cambiata rispetto all'Ottocento.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Durkheim, secondo la voce inglese di Wikipedia, vide la società come un organismo che funziona. Per la New World Encyclopedia la teoria del conflitto si pone contro la visione funzionalista. I tre assunti, nella voce inglese: gli esseri umani agiscono per interesse, le risorse sono sempre scarse, il conflitto è diffuso e inevitabile.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è che «conflitto» voglia dire solo guerra e scontri violenti. Tilly (Treccani, 1992) lo definisce un caso particolare di competizione, e la voce italiana elenca anche tensione, ostilità e dissenso su fini e valori.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Dahrendorf usa l'autorità. Seconda domanda alla classe, per chi vuole proseguire: perché la società per azioni mette in difficoltà il criterio della proprietà?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nella pagina del Recap. Le applicazioni a scuola, crimine e genere vengono da enciclopedie e appunti di corso, e restano tesi attribuite.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 conflitto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Marx a Dahrendorf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PROPRIETÀ E CONTROLLO DI UN'IMPRESA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26380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davvero in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grande società per azioni?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MARX ALLE APPLICAZIONI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Marx a Coser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Dahrendorf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il funzionalismo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Scuola, crimine, genere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MARX, WEBER E COSER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dalla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interessi dei gruppi dipendono dalla posizione nel sistema produttivo.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Weber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in tre dimensioni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(economico), status (sociale) e partito (politico).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Lewis Coser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del conflitto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dalle idee di Simmel sul conflitto sociale.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SEGNANO LA TEORIA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Manifesto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Marx ed Engels parlano di lotte di classe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Functions of Social Conflict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Class and Class Conflict, in inglese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FORMANO LE CLASSI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nella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Possesso della proprietà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Dahrendorf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Distribuzione dell'autorità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comanda e chi obbedisce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 usa l'autorità come criterio e lascia da parte la proprietà.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FUNZIONALISMO E TEORIA DEL CONFLITTO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organismo che funziona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Respinge le letture conflittuali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del conflitto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in competizione per risorse scarse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e inevitabile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vede un organismo, la teoria del conflitto gruppi in competizione.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sociologia il conflitto comprende anche la competizione.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Tilly è un caso particolare di competizione; per la voce italiana di Wikipedia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per forza violenza aperta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 rientrano anche tensione e dissenso.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DAHRENDORF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quale criterio Dahrendorf propone di formare le classi?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possesso o meno della proprietà privata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L'esercizio dell'autorità o l'esclusione da essa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di istruzione raggiunto da ciascuno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RIVEDERE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recaplica.com/it/storia/teoria-del-conflitto-sociologia/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Wikipedia · Beyond Intractability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 conflitto in sociologia: da Marx a Dahrendorf — Recap</dc:title>
  <dc:subject>PptxGenJS Presentation</dc:subject>
  <dc:creator>Recaplica</dc:creator>
  <cp:lastModifiedBy>Recaplica</cp:lastModifiedBy>
  <cp:revision>1</cp:revision>
  <dcterms:created xsi:type="dcterms:W3CDTF">2026-10-22T10:47:06Z</dcterms:created>
  <dcterms:modified xsi:type="dcterms:W3CDTF">2026-10-22T10:47:06Z</dcterms:modified>
</cp:coreProperties>
</file>