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Presentazione sulla teoria del conflitto in sociologia, dalle origini ottocentesche fino a Dahrendorf. Le applicazioni a scuola, crimine e genere vengono in fondo, sempre attribuite.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Nella società per azioni chi possiede l'impresa non coincide per forza con chi la controlla, e secondo la voce inglese di Wikipedia questo è uno dei motivi per cui Dahrendorf lascia da parte la proprietà e guarda all'autorità.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teoria del conflitto è un insieme di prospettive e non una scuola unitaria. Si parte dagli autori che l'hanno costruita, poi si passa a Dahrendorf, al confronto con il funzionalismo e alle applicazioni.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Marx secondo la lettura di Tilly (Treccani, 1992). Weber secondo la voce inglese di Wikipedia sulla stratificazione e gli appunti di un corso universitario. Coser secondo il riassunto del suo libro del 1956, che parte dalle idee di Simmel.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1959 è l'edizione inglese molto rielaborata dell'opera che era uscita in tedesco nel 1957. La traduzione italiana è del 1963.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Dati dalla Treccani. Morì a Colonia nel 2009. Diresse la London School of Economics fino al 1984. The Modern Social Conflict ebbe la traduzione italiana nel 1989.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Dahrendorf propone di sostituire il possesso o meno della proprietà privata con l'esercizio dell'autorità, o l'esclusione da essa. Treccani spiega che per lui la società industriale era cambiata rispetto all'Ottocento.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Durkheim, secondo la voce inglese di Wikipedia, vide la società come un organismo che funziona. Per la New World Encyclopedia la teoria del conflitto si pone contro la visione funzionalista. I tre assunti, nella voce inglese: gli esseri umani agiscono per interesse, le risorse sono sempre scarse, il conflitto è diffuso e inevitabile.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mito è che «conflitto» voglia dire solo guerra e scontri violenti. Tilly (Treccani, 1992) lo definisce un caso particolare di competizione, e la voce italiana elenca anche tensione, ostilità e dissenso su fini e valori.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voce di Wikipedia sulla sociologia dell'educazione, sostennero che le scuole riproducono le disuguaglianze sociali ed economiche del capitalismo, facendole passare per meritocrazia.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Dahrendorf usa l'autorità. Seconda domanda alla classe, per chi vuole proseguire: perché la società per azioni mette in difficoltà il criterio della proprietà?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fonti complete sono nella pagina del Recap. Le applicazioni a scuola, crimine e genere vengono da enciclopedie e appunti di corso, e restano tesi attribuite.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Teoria del conflitto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Marx a Dahrendorf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PROPRIETÀ E CONTROLLO DI UN'IMPRESA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519834" y="2106016"/>
            <a:ext cx="263809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comanda davvero in una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grande società per azioni?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MARX ALLE APPLICAZIONI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Marx a Coser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Dahrendorf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Contro il funzionalismo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Scuola, crimine, genere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Marx a Coser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Posizioni, poteri e funzioni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MARX, WEBER E COSER A CONFRONTO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Karl Marx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Interessi dalla produzione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 interessi dei gruppi dipendono dalla posizione nel sistema produttivo.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Max Weber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Potere in tre dimensioni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Classe (economico), status (sociale) e partito (politico).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Lewis Coser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Funzioni del conflitto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Parte dalle idee di Simmel sul conflitto sociale.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DATE CHE SEGNANO LA TEORIA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1848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Manifesto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Marx ed Engels parlano di lotte di classe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1956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Coser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Functions of Social Conflict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1959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Dahrendorf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Class and Class Conflict, in inglese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Dahrendorf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Classi intorno all'autorità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SOCIOLOGO TEDESCO, POI BRITANNICO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Ralf Dahrendorf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1929-2009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1929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ad Amburgo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1959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Class and Class Conflict, in inglese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1974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Dirige la London School of Economics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1988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 The Modern Social Conflict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FORMANO LE CLASSI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Marx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ORIGINE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Posizione nella produzione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CRITERIO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Possesso della proprietà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Dahrendorf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ORIGINE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Distribuzione dell'autorità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CRITERIO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comanda e chi obbedisce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Dahrendorf usa l'autorità come criterio e lascia da parte la proprietà.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Contro il funzionalismo</a:t>
            </a: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confronto con Durkheim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FUNZIONALISMO E TEORIA DEL CONFLITTO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Durkheim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SOCIETÀ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organismo che funziona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CONFLITTO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Respinge le letture conflittuali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Teoria del conflitto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SOCIETÀ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Interessi in competizione per risorse scarse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CONFLITTO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Diffuso e inevitabile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Durkheim vede un organismo, la teoria del conflitto gruppi in competizione.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sociologia il conflitto comprende anche la competizione.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Tilly è un caso particolare di competizione; per la voce italiana di Wikipedia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indica per forza violenza aperta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ci rientrano anche tensione e dissenso.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Scuola, crimine, genere</a:t>
            </a: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Dove la teoria viene applicata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TESI SULLA SCUOLA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676550" y="2843632"/>
            <a:ext cx="328630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sostennero Bowles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Gintis sulle scuole?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CRITERIO DI DAHRENDORF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 quale criterio Dahrendorf propone di formare le classi?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possesso o meno della proprietà privata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L'esercizio dell'autorità o l'esclusione da essa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livello di istruzione raggiunto da ciascuno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RIVEDERE TUTTO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Recap completo, con quiz e flashcard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recaplica.com/it/storia/teoria-del-conflitto-sociologia/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Stanford Encyclopedia of Philosophy · Wikipedia · Beyond Intractability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Teoria del conflitto in sociologia: da Marx a Dahrendorf — Recap</dc:title>
  <dc:subject>PptxGenJS Presentation</dc:subject>
  <dc:creator>Recaplica</dc:creator>
  <cp:lastModifiedBy>Recaplica</cp:lastModifiedBy>
  <cp:revision>1</cp:revision>
  <dcterms:created xsi:type="dcterms:W3CDTF">2026-10-22T10:47:06Z</dcterms:created>
  <dcterms:modified xsi:type="dcterms:W3CDTF">2026-10-22T10:47:06Z</dcterms:modified>
</cp:coreProperties>
</file>