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tempio greco è la casa del dio. Vediamo com'è fatto, dalla pianta alla copertura, e come si riconoscono dorico, ionico e corinzio.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l'opistodomo, simmetrico al pronao. Non ha porta verso la cella perché esiste per ragioni estetiche: il tempio circondato da colonne si vede da ogni lato, quindi la facciata si ripete dietro. Nel Partenone, dal 433 a.C., la sala a ovest custodiva il denaro pubblico della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religione greca gli dèi hanno forma umana, e il tempio nasce come casa del dio. La statua di culto era spesso rivolta verso un altare posto sull'asse, davanti al tempio. L'interno non era un luogo di riunione.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pronao è formato dai muri laterali prolungati, le ante, e da due colonne tra di esse; una porta lo collega al naos. Dietro il naos c'è l'opistodomo. Tutto è chiuso su quattro lati dalla peristasi, di solito una sola fila di colonne, che dava riparo ai visitatori e spazio alle processioni.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alzato il tempio si divide sempre in tre zone. La fondazione sotterranea è lo stereobate, sopra c'è il crepidoma a tre gradini. L'architrave poggia sui capitelli e regge le parti sopra, il fregio serve soprattutto da ornamento, la cornice sporge e protegge. Le colonne ioniche e corinzie hanno normalmente 24 scanalature, quelle doriche da 18 a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Treccani un ordine è l'insieme di una serie di colonne e della trabeazione sopra. Secondo Vitruvio il corinzio non ebbe mai una trabeazione propria e prende quella dorica o ionica. La colonna dorica poggia direttamente sullo stilobate, quelle ionica e corinzia hanno una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usavano tre colori di base, bianco, blu e rosso, ogni tanto il nero. Il colore stava soprattutto sulle parti che non reggono carichi: colonne e architrave restavano non dipinti se di buon calcare o marmo, oppure coperti da stucco bianco.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è attribuito agli architetti Ictino e Callicrate, con la direzione generale e il programma scultoreo affidati a Fidia. Nella cella stava la statua d'oro e avorio di Atena, opera di Fidia. Nel 1687, durante l'assedio veneziano dell'Acropoli, l'esplosione della polvere da sparo che i Turchi tenevano nell'edificio ne fece crollare ampie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portico sud dell'Eretteo sei figure femminili reggono il soffitto al posto delle colonne. Il tempio di Atena Nike è interamente di marmo pentelico e il suo fregio corre attorno alla cella sui quattro lati.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Attorno all'esterno della cella corre un fregio ionico che raffigura le Panatenee, la grande festa di Atene. Seconda domanda per la classe: quale parte della trabeazione serve soprattutto da ornamento?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tempio greco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parti, i tre ordini e tre templi di Atene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SUL RETRO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19144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dietro la cella c'è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stanza che non porta 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CELLA AL PARTENONE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casa del dio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Pianta e alzato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ordini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templi di Atene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casa del dio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stava la statua, dove si facevano i riti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E FUORI IL TEMPIO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cella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statua del dio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e lampade a olio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recinto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ALTARE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Sull'asse, davanti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Sacrifici all'aperto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tempio ospita la statua e le cerimonie si fanno fuori.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Pianta e alzato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cella al tetto a due spioventi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FACCIATA AL RETRO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15031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190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Pronao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Portico con due colonne tra le ante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Naos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cella con la statua del dio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755941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77753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Opistodomo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Stanza dietro, senza porta sulla cella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BASSO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Crepidoma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gradini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è lo stilobate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scanalature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dorico ne ha 18-20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ALTO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Trabeazione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Architrave, fregio, cornice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ordini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Dorico, ionico e corinzio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RICONOSCONO A COLPO D'OCCHIO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Dorico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Fusto senza base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Echino e abaco quadrato, fregio a triglifi e metope.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Ionico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e due volute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Fregio liscio o a figure, a volte con dentelli.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Corinzio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Capitello con acanto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Volute agli angoli, trabeazione dorica o ionica.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templi greci erano colorati.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Rossi e blu vivaci contrastavano con il bianco della pietra o dello stucco. Nel fregio dorico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triglifi erano blu e le metope rosse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alternati.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templi di Atene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Partenone, Eretteo, Atena Nike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PARTENONE, DORICO PERIPTERO: COLONNATO SUI QUATTRO LATI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Sui lati corti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Sui lati lunghi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447-438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anni di costruzione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Frontoni finiti nel 432 a.C.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ERETTEO E ATENA NIKE, ENTRAMBI IONICI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Eretteo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421-406 a.C.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Cariatidi al sud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Atena Nike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427-424 a.C.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Tetrastilo, anfiprostilo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templi ionici, vicini nel tempo e diversi nella pianta.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ha di unico il Partenone tra i templi dorici?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cella divisa in due navate da una fila di colonne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tetto di tegole di terracotta dipinta di rosso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fregio ionico continuo attorno alla cella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sul tempio greco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recaplica.com/it/storia/tempio-greco/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Acropolis Restoration Service · Vitruvio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Tempio greco: parti e ordini dorico, ionico e corinzio — Recap</dc:title>
  <dc:subject>PptxGenJS Presentation</dc:subject>
  <dc:creator>Recaplica</dc:creator>
  <cp:lastModifiedBy>Recaplica</cp:lastModifiedBy>
  <cp:revision>1</cp:revision>
  <dcterms:created xsi:type="dcterms:W3CDTF">2026-10-24T03:18:16Z</dcterms:created>
  <dcterms:modified xsi:type="dcterms:W3CDTF">2026-10-24T03:18:16Z</dcterms:modified>
</cp:coreProperties>
</file>