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Questo Recap racconta una tesi storiografica: secondo lo storico francese Philippe Ariès, l'idea che l'infanzia sia un'età a parte è una scoperta della prima età moderna.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Ariès, no: è un'attenzione che le famiglie europee sviluppano soprattutto a partire dalla prima età moderna.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Ariès propone la sua tesi nel 1960; la circolazione internazionale arriva con l'edizione inglese del 1962, che la porta fuori dalla Francia.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anni separano le due edizioni: la seconda porta la tesi di Ariès al pubblico di lingua inglese.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Ariès lega questo percorso anche a cambiamenti nel matrimonio e nella sensibilità familiare.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Ariès non mette in dubbio l'affetto dei genitori per i figli. La sua tesi riguarda piuttosto il modo in cui le famiglie si occupano della loro crescita, qui raccontata come fase con caratteristiche proprie.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Anche Patricia Crawford e Didier Lett compaiono tra i critici: Crawford contesta la proiezione di valori occidentali sul Medioevo, Lett porta indizi linguistici medievali.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dibattito tra Ariès e i suoi critici continua a far discutere gli storici della famiglia e dell'infanzia.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libro di Ariès resta il punto di partenza citato sia da chi lo riprende, sia da chi lo contesta.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seconda: per Ariès quello che cambia è la cura dedicata alla crescita dei bambini, letta come una tappa a sé della vita. Seconda domanda per la classe: quale storico contesta Ariès basandosi su fonti medievali inglesi?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complete, con le critiche degli storici, sono in fondo al Recap sul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dell'infanzia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tesi di Ariès e il dibattito degli storici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DEL 1960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52774" y="2106016"/>
            <a:ext cx="370037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L'infanzia è sempre stata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un'età a parte?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LIBRO DI ARIÈS ALLE CRITICHE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libro di Ariès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cambia, secondo lui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critiche degli storici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campo ancora aperto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libro di Ariès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Francia, 1960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1960 IN FRANCIA, 1962 IN INGLESE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Philippe Ariès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1960-1962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in Francia L'Enfant et la vie familiale sous l'Ancien Régime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libro esce in inglese come Centuries of Childhood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età moderna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il periodo in cui Ariès colloca il nuovo sentimento dell'infanzia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FRANCIA AL MONDO ANGLOFONO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edizione francese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L'Enfant et la vie familiale sous l'Ancien Régime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edizione inglese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Centuries of Childhood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cambia, secondo lui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bambino al centro della famiglia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MEDIOEVO ALLA PRIMA ETÀ MODERNA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Medioevo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idea distinta di infanzia, secondo Ariès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età moderna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bambino al centro dell'attenzione familiare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sentimento dell'infanzia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Soprattutto nelle famiglie di alto rango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CAMBIA, PER ARIÈS?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cambiamento riguarda il modo in cui le famiglie si occupano della crescita dei figli.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Un'attenzione che emerge soprattutto tra 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famiglie più in vista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della prima età moderna, insieme a mutamenti nel matrimonio e nella sensibilità familiare.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critiche degli storici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Fonti, classi, parole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CONTESTA LA TESI DI ARIÈS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Nicholas Orme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respinge da fonti medievali inglesi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Giudica priva di fondamento la tesi di Ariès sull'infanzia medievale.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Albrecht Classen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Contesta la scelta delle fonti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Classen, la scelta di fonti di Ariès è troppo stretta e racconta solo una parte del Medioevo.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Linda Pollock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Contesta la lettura delle famiglie popolari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Sottolinea legami affettivi forti nelle famiglie popolari, nonostante le difficoltà materiali.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FONTI FRANCESI, FONTI INGLESI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tesi di Ariès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CONCETTO DI INFANZIA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Medioevo non esisterebbe un'idea distinta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FONTI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Soprattutto famiglie di alto rango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critiche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CLASSEN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 troppo limitate per generalizzare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parole medievali distinguono già le età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delle due letture chiude la questione: il campo di studi resta aperto.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campo ancora aperto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1960 a oggi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DIBATTITO CONTA ANCORA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in cui Ariès apre il campo di studi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sulla storia dell'infanzia e della famiglia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Aperto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stato del dibattito storiografico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chi sostiene e chi contesta la tesi di Ariès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Ariès, cosa cambia davvero tra il Medioevo e la prima età moderna?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L'affetto dei genitori per i figli, assente prima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cura dedicata alla crescita dei più piccoli come tappa a sé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numero medio di figli per famiglia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recaplica.com/it/storia/storia-dell-infanzia/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Encyclopedia.com · Slate · Retrospect Journal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Storia dell'infanzia: la tesi di Ariès su una scoperta recente — Recap</dc:title>
  <dc:subject>PptxGenJS Presentation</dc:subject>
  <dc:creator>Recaplica</dc:creator>
  <cp:lastModifiedBy>Recaplica</cp:lastModifiedBy>
  <cp:revision>1</cp:revision>
  <dcterms:created xsi:type="dcterms:W3CDTF">2026-10-20T00:14:11Z</dcterms:created>
  <dcterms:modified xsi:type="dcterms:W3CDTF">2026-10-20T00:14:11Z</dcterms:modified>
</cp:coreProperties>
</file>